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288" r:id="rId15"/>
    <p:sldId id="307" r:id="rId16"/>
    <p:sldId id="292" r:id="rId17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9D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75" autoAdjust="0"/>
  </p:normalViewPr>
  <p:slideViewPr>
    <p:cSldViewPr>
      <p:cViewPr>
        <p:scale>
          <a:sx n="70" d="100"/>
          <a:sy n="70" d="100"/>
        </p:scale>
        <p:origin x="-129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491"/>
    </p:cViewPr>
  </p:sorterViewPr>
  <p:notesViewPr>
    <p:cSldViewPr>
      <p:cViewPr varScale="1">
        <p:scale>
          <a:sx n="40" d="100"/>
          <a:sy n="40" d="100"/>
        </p:scale>
        <p:origin x="-2107" y="-77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938918-1D8F-44EB-9121-E235AA4B1870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</dgm:pt>
    <dgm:pt modelId="{BF600AB3-91FA-43A6-8216-F307FC998BE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1200" b="1" dirty="0" err="1" smtClean="0">
              <a:latin typeface="Arial" pitchFamily="34" charset="0"/>
              <a:cs typeface="Arial" pitchFamily="34" charset="0"/>
            </a:rPr>
            <a:t>Genoveva</a:t>
          </a:r>
          <a:r>
            <a:rPr lang="fr-F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fr-FR" sz="1200" b="1" dirty="0" err="1" smtClean="0">
              <a:latin typeface="Arial" pitchFamily="34" charset="0"/>
              <a:cs typeface="Arial" pitchFamily="34" charset="0"/>
            </a:rPr>
            <a:t>Aurelia</a:t>
          </a:r>
          <a:r>
            <a:rPr lang="fr-F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fr-FR" sz="1200" b="1" dirty="0" err="1" smtClean="0">
              <a:latin typeface="Arial" pitchFamily="34" charset="0"/>
              <a:cs typeface="Arial" pitchFamily="34" charset="0"/>
            </a:rPr>
            <a:t>Farcas</a:t>
          </a:r>
          <a:endParaRPr lang="fr-FR" sz="1200" b="1" dirty="0" smtClean="0"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200" dirty="0" smtClean="0">
              <a:latin typeface="Arial" pitchFamily="34" charset="0"/>
              <a:cs typeface="Arial" pitchFamily="34" charset="0"/>
            </a:rPr>
            <a:t>General </a:t>
          </a:r>
          <a:r>
            <a:rPr lang="fr-FR" sz="1200" dirty="0" err="1" smtClean="0">
              <a:latin typeface="Arial" pitchFamily="34" charset="0"/>
              <a:cs typeface="Arial" pitchFamily="34" charset="0"/>
            </a:rPr>
            <a:t>school</a:t>
          </a:r>
          <a:r>
            <a:rPr lang="fr-FR" sz="1200" dirty="0" smtClean="0">
              <a:latin typeface="Arial" pitchFamily="34" charset="0"/>
              <a:cs typeface="Arial" pitchFamily="34" charset="0"/>
            </a:rPr>
            <a:t> </a:t>
          </a:r>
          <a:r>
            <a:rPr lang="fr-FR" sz="1200" dirty="0" err="1" smtClean="0">
              <a:latin typeface="Arial" pitchFamily="34" charset="0"/>
              <a:cs typeface="Arial" pitchFamily="34" charset="0"/>
            </a:rPr>
            <a:t>inspector</a:t>
          </a:r>
          <a:endParaRPr lang="fr-FR" sz="1200" dirty="0" smtClean="0"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200" dirty="0" err="1" smtClean="0">
              <a:latin typeface="Arial" pitchFamily="34" charset="0"/>
              <a:cs typeface="Arial" pitchFamily="34" charset="0"/>
            </a:rPr>
            <a:t>Legal</a:t>
          </a:r>
          <a:r>
            <a:rPr lang="fr-FR" sz="1200" dirty="0" smtClean="0">
              <a:latin typeface="Arial" pitchFamily="34" charset="0"/>
              <a:cs typeface="Arial" pitchFamily="34" charset="0"/>
            </a:rPr>
            <a:t> </a:t>
          </a:r>
          <a:r>
            <a:rPr lang="fr-FR" sz="1200" dirty="0" err="1" smtClean="0">
              <a:latin typeface="Arial" pitchFamily="34" charset="0"/>
              <a:cs typeface="Arial" pitchFamily="34" charset="0"/>
            </a:rPr>
            <a:t>representative</a:t>
          </a:r>
          <a:endParaRPr lang="fr-FR" sz="1200" dirty="0" smtClean="0"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200" dirty="0" err="1" smtClean="0">
              <a:latin typeface="Arial" pitchFamily="34" charset="0"/>
              <a:cs typeface="Arial" pitchFamily="34" charset="0"/>
            </a:rPr>
            <a:t>Responsible</a:t>
          </a:r>
          <a:r>
            <a:rPr lang="fr-FR" sz="1200" dirty="0" smtClean="0">
              <a:latin typeface="Arial" pitchFamily="34" charset="0"/>
              <a:cs typeface="Arial" pitchFamily="34" charset="0"/>
            </a:rPr>
            <a:t> for monitoring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FDD4424A-90DC-4D7D-8BE2-C8161E44C0E2}" type="parTrans" cxnId="{8D50E00B-BCD2-4574-A7FC-A2E371AA6FB2}">
      <dgm:prSet/>
      <dgm:spPr/>
      <dgm:t>
        <a:bodyPr/>
        <a:lstStyle/>
        <a:p>
          <a:endParaRPr lang="en-US"/>
        </a:p>
      </dgm:t>
    </dgm:pt>
    <dgm:pt modelId="{622356B8-A06D-406D-89B4-332ABD570B2A}" type="sibTrans" cxnId="{8D50E00B-BCD2-4574-A7FC-A2E371AA6FB2}">
      <dgm:prSet/>
      <dgm:spPr/>
      <dgm:t>
        <a:bodyPr/>
        <a:lstStyle/>
        <a:p>
          <a:endParaRPr lang="en-US"/>
        </a:p>
      </dgm:t>
    </dgm:pt>
    <dgm:pt modelId="{BB9001FD-8874-4B8A-B27B-7F41D774CBF4}">
      <dgm:prSet phldrT="[Text]" custT="1"/>
      <dgm:spPr/>
      <dgm:t>
        <a:bodyPr/>
        <a:lstStyle/>
        <a:p>
          <a:endParaRPr lang="fr-FR" sz="1200" dirty="0" smtClean="0"/>
        </a:p>
        <a:p>
          <a:r>
            <a:rPr lang="fr-FR" sz="1200" dirty="0" err="1" smtClean="0"/>
            <a:t>School</a:t>
          </a:r>
          <a:r>
            <a:rPr lang="fr-FR" sz="1200" dirty="0" smtClean="0"/>
            <a:t> </a:t>
          </a:r>
          <a:r>
            <a:rPr lang="fr-FR" sz="1200" dirty="0" err="1" smtClean="0"/>
            <a:t>inspector</a:t>
          </a:r>
          <a:r>
            <a:rPr lang="fr-FR" sz="1200" dirty="0" smtClean="0"/>
            <a:t> for </a:t>
          </a:r>
          <a:r>
            <a:rPr lang="ro-RO" sz="1200" dirty="0" err="1" smtClean="0"/>
            <a:t>educational</a:t>
          </a:r>
          <a:r>
            <a:rPr lang="ro-RO" sz="1200" dirty="0" smtClean="0"/>
            <a:t> </a:t>
          </a:r>
          <a:r>
            <a:rPr lang="ro-RO" sz="1200" dirty="0" err="1" smtClean="0"/>
            <a:t>projects</a:t>
          </a:r>
          <a:r>
            <a:rPr lang="en-US" sz="1200" dirty="0" smtClean="0"/>
            <a:t>                                               </a:t>
          </a:r>
          <a:r>
            <a:rPr lang="fr-FR" sz="1200" dirty="0" err="1" smtClean="0"/>
            <a:t>Technical</a:t>
          </a:r>
          <a:r>
            <a:rPr lang="fr-FR" sz="1200" dirty="0" smtClean="0"/>
            <a:t> manager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EFA7A7BA-E05D-4160-9916-369AB9251D0F}" type="sibTrans" cxnId="{3D51778F-4C33-4095-97AF-8BB68DD05157}">
      <dgm:prSet/>
      <dgm:spPr/>
      <dgm:t>
        <a:bodyPr/>
        <a:lstStyle/>
        <a:p>
          <a:endParaRPr lang="en-US"/>
        </a:p>
      </dgm:t>
    </dgm:pt>
    <dgm:pt modelId="{18E16E63-BA70-4B79-A056-DB0B681F6A4E}" type="parTrans" cxnId="{3D51778F-4C33-4095-97AF-8BB68DD05157}">
      <dgm:prSet/>
      <dgm:spPr/>
      <dgm:t>
        <a:bodyPr/>
        <a:lstStyle/>
        <a:p>
          <a:endParaRPr lang="en-US"/>
        </a:p>
      </dgm:t>
    </dgm:pt>
    <dgm:pt modelId="{AE8873FC-4322-4285-B9B8-4B449ACDD166}">
      <dgm:prSet phldrT="[Text]" custT="1"/>
      <dgm:spPr/>
      <dgm:t>
        <a:bodyPr/>
        <a:lstStyle/>
        <a:p>
          <a:pPr>
            <a:spcAft>
              <a:spcPts val="0"/>
            </a:spcAft>
          </a:pPr>
          <a:endParaRPr lang="fr-FR" sz="1200" b="1" dirty="0" smtClean="0">
            <a:latin typeface="Arial" pitchFamily="34" charset="0"/>
            <a:cs typeface="Arial" pitchFamily="34" charset="0"/>
          </a:endParaRPr>
        </a:p>
        <a:p>
          <a:pPr>
            <a:spcAft>
              <a:spcPts val="0"/>
            </a:spcAft>
          </a:pPr>
          <a:r>
            <a:rPr lang="fr-FR" sz="1200" b="1" dirty="0" err="1" smtClean="0">
              <a:latin typeface="Arial" pitchFamily="34" charset="0"/>
              <a:cs typeface="Arial" pitchFamily="34" charset="0"/>
            </a:rPr>
            <a:t>Anca</a:t>
          </a:r>
          <a:r>
            <a:rPr lang="fr-FR" sz="1200" b="1" dirty="0" smtClean="0">
              <a:latin typeface="Arial" pitchFamily="34" charset="0"/>
              <a:cs typeface="Arial" pitchFamily="34" charset="0"/>
            </a:rPr>
            <a:t> </a:t>
          </a:r>
          <a:r>
            <a:rPr lang="fr-FR" sz="1200" b="1" dirty="0" err="1" smtClean="0">
              <a:latin typeface="Arial" pitchFamily="34" charset="0"/>
              <a:cs typeface="Arial" pitchFamily="34" charset="0"/>
            </a:rPr>
            <a:t>Achitenei</a:t>
          </a:r>
          <a:r>
            <a:rPr lang="fr-FR" sz="1200" b="1" dirty="0" smtClean="0">
              <a:latin typeface="Arial" pitchFamily="34" charset="0"/>
              <a:cs typeface="Arial" pitchFamily="34" charset="0"/>
            </a:rPr>
            <a:t>                  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Financial expert</a:t>
          </a:r>
          <a:endParaRPr lang="en-US" sz="1200" dirty="0"/>
        </a:p>
      </dgm:t>
    </dgm:pt>
    <dgm:pt modelId="{761DC7BC-B6EC-4735-90A6-B9B5FD87F53D}" type="sibTrans" cxnId="{02440605-97C8-4486-9481-2B7EE6E86B20}">
      <dgm:prSet/>
      <dgm:spPr/>
      <dgm:t>
        <a:bodyPr/>
        <a:lstStyle/>
        <a:p>
          <a:endParaRPr lang="en-US"/>
        </a:p>
      </dgm:t>
    </dgm:pt>
    <dgm:pt modelId="{90F9F6A5-8D2D-4261-911E-07135FC7D832}" type="parTrans" cxnId="{02440605-97C8-4486-9481-2B7EE6E86B20}">
      <dgm:prSet/>
      <dgm:spPr/>
      <dgm:t>
        <a:bodyPr/>
        <a:lstStyle/>
        <a:p>
          <a:endParaRPr lang="en-US"/>
        </a:p>
      </dgm:t>
    </dgm:pt>
    <dgm:pt modelId="{C79AF398-5D64-4A6F-B36A-755E86944E3E}" type="pres">
      <dgm:prSet presAssocID="{34938918-1D8F-44EB-9121-E235AA4B1870}" presName="Name0" presStyleCnt="0">
        <dgm:presLayoutVars>
          <dgm:dir/>
          <dgm:resizeHandles val="exact"/>
        </dgm:presLayoutVars>
      </dgm:prSet>
      <dgm:spPr/>
    </dgm:pt>
    <dgm:pt modelId="{E5FF6793-08E5-4A82-9D42-DDF10C75A37E}" type="pres">
      <dgm:prSet presAssocID="{34938918-1D8F-44EB-9121-E235AA4B1870}" presName="fgShape" presStyleLbl="fgShp" presStyleIdx="0" presStyleCnt="1"/>
      <dgm:spPr/>
    </dgm:pt>
    <dgm:pt modelId="{E431D5C5-0DAE-42EF-B112-AADCACA33A56}" type="pres">
      <dgm:prSet presAssocID="{34938918-1D8F-44EB-9121-E235AA4B1870}" presName="linComp" presStyleCnt="0"/>
      <dgm:spPr/>
    </dgm:pt>
    <dgm:pt modelId="{C2D00549-87A6-4E38-8A92-6AF13A584B0F}" type="pres">
      <dgm:prSet presAssocID="{BF600AB3-91FA-43A6-8216-F307FC998BE5}" presName="compNode" presStyleCnt="0"/>
      <dgm:spPr/>
    </dgm:pt>
    <dgm:pt modelId="{7CD49E97-B11F-414E-BA9B-B51E3CC12C95}" type="pres">
      <dgm:prSet presAssocID="{BF600AB3-91FA-43A6-8216-F307FC998BE5}" presName="bkgdShape" presStyleLbl="node1" presStyleIdx="0" presStyleCnt="3"/>
      <dgm:spPr/>
      <dgm:t>
        <a:bodyPr/>
        <a:lstStyle/>
        <a:p>
          <a:endParaRPr lang="en-US"/>
        </a:p>
      </dgm:t>
    </dgm:pt>
    <dgm:pt modelId="{C7EF3C24-FE19-4FE6-86D7-74381681B81E}" type="pres">
      <dgm:prSet presAssocID="{BF600AB3-91FA-43A6-8216-F307FC998BE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825BD-9D13-45B0-AF1F-D4A0E95956C1}" type="pres">
      <dgm:prSet presAssocID="{BF600AB3-91FA-43A6-8216-F307FC998BE5}" presName="invisiNode" presStyleLbl="node1" presStyleIdx="0" presStyleCnt="3"/>
      <dgm:spPr/>
    </dgm:pt>
    <dgm:pt modelId="{862656F4-F478-4B82-92F1-FB235E3BD445}" type="pres">
      <dgm:prSet presAssocID="{BF600AB3-91FA-43A6-8216-F307FC998BE5}" presName="imagNode" presStyleLbl="fgImgPlace1" presStyleIdx="0" presStyleCnt="3" custScaleX="126727" custScaleY="12672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90C394A-22D0-40E1-BC6F-F02FED44BC1C}" type="pres">
      <dgm:prSet presAssocID="{622356B8-A06D-406D-89B4-332ABD570B2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B41B166-2E40-441A-B1E5-2B316309BBA9}" type="pres">
      <dgm:prSet presAssocID="{BB9001FD-8874-4B8A-B27B-7F41D774CBF4}" presName="compNode" presStyleCnt="0"/>
      <dgm:spPr/>
    </dgm:pt>
    <dgm:pt modelId="{4940B22E-3222-4365-807E-4CFBA8E7F926}" type="pres">
      <dgm:prSet presAssocID="{BB9001FD-8874-4B8A-B27B-7F41D774CBF4}" presName="bkgdShape" presStyleLbl="node1" presStyleIdx="1" presStyleCnt="3"/>
      <dgm:spPr/>
      <dgm:t>
        <a:bodyPr/>
        <a:lstStyle/>
        <a:p>
          <a:endParaRPr lang="en-US"/>
        </a:p>
      </dgm:t>
    </dgm:pt>
    <dgm:pt modelId="{39D3886E-E8A9-4C4F-BD11-982796286E37}" type="pres">
      <dgm:prSet presAssocID="{BB9001FD-8874-4B8A-B27B-7F41D774CBF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5379C-DBD3-47F5-9891-34D041BA236A}" type="pres">
      <dgm:prSet presAssocID="{BB9001FD-8874-4B8A-B27B-7F41D774CBF4}" presName="invisiNode" presStyleLbl="node1" presStyleIdx="1" presStyleCnt="3"/>
      <dgm:spPr/>
    </dgm:pt>
    <dgm:pt modelId="{E91D73FF-E483-4349-BE6E-0F73860EC5C4}" type="pres">
      <dgm:prSet presAssocID="{BB9001FD-8874-4B8A-B27B-7F41D774CBF4}" presName="imagNode" presStyleLbl="fgImgPlace1" presStyleIdx="1" presStyleCnt="3" custScaleX="145496" custScaleY="145496" custLinFactNeighborY="1174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0BD1BB7-0747-4F36-A577-21ED32B8B609}" type="pres">
      <dgm:prSet presAssocID="{EFA7A7BA-E05D-4160-9916-369AB9251D0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167F855-D289-4E8D-B8A0-0A9CF8ACC6E3}" type="pres">
      <dgm:prSet presAssocID="{AE8873FC-4322-4285-B9B8-4B449ACDD166}" presName="compNode" presStyleCnt="0"/>
      <dgm:spPr/>
    </dgm:pt>
    <dgm:pt modelId="{FE46945A-8D65-4B9A-970B-B2CD08C22FCC}" type="pres">
      <dgm:prSet presAssocID="{AE8873FC-4322-4285-B9B8-4B449ACDD166}" presName="bkgdShape" presStyleLbl="node1" presStyleIdx="2" presStyleCnt="3"/>
      <dgm:spPr/>
      <dgm:t>
        <a:bodyPr/>
        <a:lstStyle/>
        <a:p>
          <a:endParaRPr lang="en-US"/>
        </a:p>
      </dgm:t>
    </dgm:pt>
    <dgm:pt modelId="{F2EA20CA-E8DF-463B-93B0-2ED9A44A63EB}" type="pres">
      <dgm:prSet presAssocID="{AE8873FC-4322-4285-B9B8-4B449ACDD16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D9195-8054-44DE-8497-AD835EF832F0}" type="pres">
      <dgm:prSet presAssocID="{AE8873FC-4322-4285-B9B8-4B449ACDD166}" presName="invisiNode" presStyleLbl="node1" presStyleIdx="2" presStyleCnt="3"/>
      <dgm:spPr/>
    </dgm:pt>
    <dgm:pt modelId="{0A27212D-5B7C-4223-9121-C37C8B5BA37A}" type="pres">
      <dgm:prSet presAssocID="{AE8873FC-4322-4285-B9B8-4B449ACDD166}" presName="imagNode" presStyleLbl="fgImgPlace1" presStyleIdx="2" presStyleCnt="3" custScaleX="182407" custScaleY="164264" custLinFactNeighborY="2109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2C66701F-6494-462D-92EB-B5A30E005AFE}" type="presOf" srcId="{AE8873FC-4322-4285-B9B8-4B449ACDD166}" destId="{FE46945A-8D65-4B9A-970B-B2CD08C22FCC}" srcOrd="0" destOrd="0" presId="urn:microsoft.com/office/officeart/2005/8/layout/hList7"/>
    <dgm:cxn modelId="{8D50E00B-BCD2-4574-A7FC-A2E371AA6FB2}" srcId="{34938918-1D8F-44EB-9121-E235AA4B1870}" destId="{BF600AB3-91FA-43A6-8216-F307FC998BE5}" srcOrd="0" destOrd="0" parTransId="{FDD4424A-90DC-4D7D-8BE2-C8161E44C0E2}" sibTransId="{622356B8-A06D-406D-89B4-332ABD570B2A}"/>
    <dgm:cxn modelId="{6DC1F487-E9A2-466A-9644-F14BB86AF418}" type="presOf" srcId="{622356B8-A06D-406D-89B4-332ABD570B2A}" destId="{F90C394A-22D0-40E1-BC6F-F02FED44BC1C}" srcOrd="0" destOrd="0" presId="urn:microsoft.com/office/officeart/2005/8/layout/hList7"/>
    <dgm:cxn modelId="{295B0D2A-A3E1-477D-BC67-8BFB6DBB9348}" type="presOf" srcId="{BB9001FD-8874-4B8A-B27B-7F41D774CBF4}" destId="{39D3886E-E8A9-4C4F-BD11-982796286E37}" srcOrd="1" destOrd="0" presId="urn:microsoft.com/office/officeart/2005/8/layout/hList7"/>
    <dgm:cxn modelId="{02440605-97C8-4486-9481-2B7EE6E86B20}" srcId="{34938918-1D8F-44EB-9121-E235AA4B1870}" destId="{AE8873FC-4322-4285-B9B8-4B449ACDD166}" srcOrd="2" destOrd="0" parTransId="{90F9F6A5-8D2D-4261-911E-07135FC7D832}" sibTransId="{761DC7BC-B6EC-4735-90A6-B9B5FD87F53D}"/>
    <dgm:cxn modelId="{EDDFC4F8-4632-4034-A02E-1B5C2A131CAA}" type="presOf" srcId="{BF600AB3-91FA-43A6-8216-F307FC998BE5}" destId="{C7EF3C24-FE19-4FE6-86D7-74381681B81E}" srcOrd="1" destOrd="0" presId="urn:microsoft.com/office/officeart/2005/8/layout/hList7"/>
    <dgm:cxn modelId="{DD8FCAD9-F957-4E60-A748-19948E4176D0}" type="presOf" srcId="{34938918-1D8F-44EB-9121-E235AA4B1870}" destId="{C79AF398-5D64-4A6F-B36A-755E86944E3E}" srcOrd="0" destOrd="0" presId="urn:microsoft.com/office/officeart/2005/8/layout/hList7"/>
    <dgm:cxn modelId="{3834471B-922D-4FEE-8C91-066DCAEAB339}" type="presOf" srcId="{BB9001FD-8874-4B8A-B27B-7F41D774CBF4}" destId="{4940B22E-3222-4365-807E-4CFBA8E7F926}" srcOrd="0" destOrd="0" presId="urn:microsoft.com/office/officeart/2005/8/layout/hList7"/>
    <dgm:cxn modelId="{B5D91854-5C54-4649-8A37-4FEEA92D5169}" type="presOf" srcId="{EFA7A7BA-E05D-4160-9916-369AB9251D0F}" destId="{50BD1BB7-0747-4F36-A577-21ED32B8B609}" srcOrd="0" destOrd="0" presId="urn:microsoft.com/office/officeart/2005/8/layout/hList7"/>
    <dgm:cxn modelId="{3D51778F-4C33-4095-97AF-8BB68DD05157}" srcId="{34938918-1D8F-44EB-9121-E235AA4B1870}" destId="{BB9001FD-8874-4B8A-B27B-7F41D774CBF4}" srcOrd="1" destOrd="0" parTransId="{18E16E63-BA70-4B79-A056-DB0B681F6A4E}" sibTransId="{EFA7A7BA-E05D-4160-9916-369AB9251D0F}"/>
    <dgm:cxn modelId="{434AF0EB-B948-4D7A-ADDB-98D95161BB3D}" type="presOf" srcId="{BF600AB3-91FA-43A6-8216-F307FC998BE5}" destId="{7CD49E97-B11F-414E-BA9B-B51E3CC12C95}" srcOrd="0" destOrd="0" presId="urn:microsoft.com/office/officeart/2005/8/layout/hList7"/>
    <dgm:cxn modelId="{826B8EBB-28E1-4AD6-8B4F-ACCA75C3EF36}" type="presOf" srcId="{AE8873FC-4322-4285-B9B8-4B449ACDD166}" destId="{F2EA20CA-E8DF-463B-93B0-2ED9A44A63EB}" srcOrd="1" destOrd="0" presId="urn:microsoft.com/office/officeart/2005/8/layout/hList7"/>
    <dgm:cxn modelId="{0ECE52E2-6C5B-424C-9E7A-EED2B89B0A33}" type="presParOf" srcId="{C79AF398-5D64-4A6F-B36A-755E86944E3E}" destId="{E5FF6793-08E5-4A82-9D42-DDF10C75A37E}" srcOrd="0" destOrd="0" presId="urn:microsoft.com/office/officeart/2005/8/layout/hList7"/>
    <dgm:cxn modelId="{4722DA53-EFAE-4CB7-B194-D86D1A5FBB7E}" type="presParOf" srcId="{C79AF398-5D64-4A6F-B36A-755E86944E3E}" destId="{E431D5C5-0DAE-42EF-B112-AADCACA33A56}" srcOrd="1" destOrd="0" presId="urn:microsoft.com/office/officeart/2005/8/layout/hList7"/>
    <dgm:cxn modelId="{66DB081C-7156-4755-A822-D0BDF7F6D228}" type="presParOf" srcId="{E431D5C5-0DAE-42EF-B112-AADCACA33A56}" destId="{C2D00549-87A6-4E38-8A92-6AF13A584B0F}" srcOrd="0" destOrd="0" presId="urn:microsoft.com/office/officeart/2005/8/layout/hList7"/>
    <dgm:cxn modelId="{69305A1D-7C3E-4612-849C-1784F7AD888E}" type="presParOf" srcId="{C2D00549-87A6-4E38-8A92-6AF13A584B0F}" destId="{7CD49E97-B11F-414E-BA9B-B51E3CC12C95}" srcOrd="0" destOrd="0" presId="urn:microsoft.com/office/officeart/2005/8/layout/hList7"/>
    <dgm:cxn modelId="{F5EB5E18-4E1F-4B37-810A-6DEFC53355AD}" type="presParOf" srcId="{C2D00549-87A6-4E38-8A92-6AF13A584B0F}" destId="{C7EF3C24-FE19-4FE6-86D7-74381681B81E}" srcOrd="1" destOrd="0" presId="urn:microsoft.com/office/officeart/2005/8/layout/hList7"/>
    <dgm:cxn modelId="{265CB449-5D3E-4412-94F5-2BEC362CFD64}" type="presParOf" srcId="{C2D00549-87A6-4E38-8A92-6AF13A584B0F}" destId="{AED825BD-9D13-45B0-AF1F-D4A0E95956C1}" srcOrd="2" destOrd="0" presId="urn:microsoft.com/office/officeart/2005/8/layout/hList7"/>
    <dgm:cxn modelId="{B71F9A22-1735-4579-8C64-7E9BB3DF6D00}" type="presParOf" srcId="{C2D00549-87A6-4E38-8A92-6AF13A584B0F}" destId="{862656F4-F478-4B82-92F1-FB235E3BD445}" srcOrd="3" destOrd="0" presId="urn:microsoft.com/office/officeart/2005/8/layout/hList7"/>
    <dgm:cxn modelId="{B7B35752-AEC2-4713-9706-999DFC967486}" type="presParOf" srcId="{E431D5C5-0DAE-42EF-B112-AADCACA33A56}" destId="{F90C394A-22D0-40E1-BC6F-F02FED44BC1C}" srcOrd="1" destOrd="0" presId="urn:microsoft.com/office/officeart/2005/8/layout/hList7"/>
    <dgm:cxn modelId="{684793EC-CAA7-41FC-A9A7-8F3C8270A1B7}" type="presParOf" srcId="{E431D5C5-0DAE-42EF-B112-AADCACA33A56}" destId="{DB41B166-2E40-441A-B1E5-2B316309BBA9}" srcOrd="2" destOrd="0" presId="urn:microsoft.com/office/officeart/2005/8/layout/hList7"/>
    <dgm:cxn modelId="{DA0E98C4-96F2-4867-BB54-48D77B420AF2}" type="presParOf" srcId="{DB41B166-2E40-441A-B1E5-2B316309BBA9}" destId="{4940B22E-3222-4365-807E-4CFBA8E7F926}" srcOrd="0" destOrd="0" presId="urn:microsoft.com/office/officeart/2005/8/layout/hList7"/>
    <dgm:cxn modelId="{91CD1E7B-BC39-400D-BA86-3073A03F980B}" type="presParOf" srcId="{DB41B166-2E40-441A-B1E5-2B316309BBA9}" destId="{39D3886E-E8A9-4C4F-BD11-982796286E37}" srcOrd="1" destOrd="0" presId="urn:microsoft.com/office/officeart/2005/8/layout/hList7"/>
    <dgm:cxn modelId="{17366CDA-381E-4404-B8A9-B04BED79C05B}" type="presParOf" srcId="{DB41B166-2E40-441A-B1E5-2B316309BBA9}" destId="{96C5379C-DBD3-47F5-9891-34D041BA236A}" srcOrd="2" destOrd="0" presId="urn:microsoft.com/office/officeart/2005/8/layout/hList7"/>
    <dgm:cxn modelId="{114AF01C-EDFD-445B-B51C-66579776A675}" type="presParOf" srcId="{DB41B166-2E40-441A-B1E5-2B316309BBA9}" destId="{E91D73FF-E483-4349-BE6E-0F73860EC5C4}" srcOrd="3" destOrd="0" presId="urn:microsoft.com/office/officeart/2005/8/layout/hList7"/>
    <dgm:cxn modelId="{72E66F5C-CB2B-4861-98F2-DEE522DEBA19}" type="presParOf" srcId="{E431D5C5-0DAE-42EF-B112-AADCACA33A56}" destId="{50BD1BB7-0747-4F36-A577-21ED32B8B609}" srcOrd="3" destOrd="0" presId="urn:microsoft.com/office/officeart/2005/8/layout/hList7"/>
    <dgm:cxn modelId="{47DAD180-78B9-4509-83AB-45CDCEB2C8B9}" type="presParOf" srcId="{E431D5C5-0DAE-42EF-B112-AADCACA33A56}" destId="{B167F855-D289-4E8D-B8A0-0A9CF8ACC6E3}" srcOrd="4" destOrd="0" presId="urn:microsoft.com/office/officeart/2005/8/layout/hList7"/>
    <dgm:cxn modelId="{523ACEFD-4AEC-4D9A-8189-00D03860B140}" type="presParOf" srcId="{B167F855-D289-4E8D-B8A0-0A9CF8ACC6E3}" destId="{FE46945A-8D65-4B9A-970B-B2CD08C22FCC}" srcOrd="0" destOrd="0" presId="urn:microsoft.com/office/officeart/2005/8/layout/hList7"/>
    <dgm:cxn modelId="{34520EF6-A1ED-46D4-9C28-5D296E04ABF3}" type="presParOf" srcId="{B167F855-D289-4E8D-B8A0-0A9CF8ACC6E3}" destId="{F2EA20CA-E8DF-463B-93B0-2ED9A44A63EB}" srcOrd="1" destOrd="0" presId="urn:microsoft.com/office/officeart/2005/8/layout/hList7"/>
    <dgm:cxn modelId="{E8EBD61A-4597-4BD9-AD3D-08D8E4CA1DF2}" type="presParOf" srcId="{B167F855-D289-4E8D-B8A0-0A9CF8ACC6E3}" destId="{C0ED9195-8054-44DE-8497-AD835EF832F0}" srcOrd="2" destOrd="0" presId="urn:microsoft.com/office/officeart/2005/8/layout/hList7"/>
    <dgm:cxn modelId="{780EDAF0-D893-4B66-B134-3AF5C360F080}" type="presParOf" srcId="{B167F855-D289-4E8D-B8A0-0A9CF8ACC6E3}" destId="{0A27212D-5B7C-4223-9121-C37C8B5BA37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938918-1D8F-44EB-9121-E235AA4B1870}" type="doc">
      <dgm:prSet loTypeId="urn:microsoft.com/office/officeart/2005/8/layout/hList7" loCatId="list" qsTypeId="urn:microsoft.com/office/officeart/2005/8/quickstyle/simple2" qsCatId="simple" csTypeId="urn:microsoft.com/office/officeart/2005/8/colors/accent1_1" csCatId="accent1" phldr="1"/>
      <dgm:spPr/>
    </dgm:pt>
    <dgm:pt modelId="{BF600AB3-91FA-43A6-8216-F307FC998BE5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fr-FR" b="1" dirty="0" smtClean="0">
              <a:latin typeface="Arial" pitchFamily="34" charset="0"/>
              <a:cs typeface="Arial" pitchFamily="34" charset="0"/>
            </a:rPr>
            <a:t>Gabriela </a:t>
          </a:r>
          <a:r>
            <a:rPr lang="fr-FR" b="1" dirty="0" err="1" smtClean="0">
              <a:latin typeface="Arial" pitchFamily="34" charset="0"/>
              <a:cs typeface="Arial" pitchFamily="34" charset="0"/>
            </a:rPr>
            <a:t>Raus</a:t>
          </a:r>
          <a:endParaRPr lang="fr-FR" b="1" dirty="0" smtClean="0">
            <a:latin typeface="Arial" pitchFamily="34" charset="0"/>
            <a:cs typeface="Arial" pitchFamily="34" charset="0"/>
          </a:endParaRPr>
        </a:p>
        <a:p>
          <a:pPr>
            <a:spcAft>
              <a:spcPts val="0"/>
            </a:spcAft>
          </a:pPr>
          <a:r>
            <a:rPr lang="fr-FR" dirty="0" err="1" smtClean="0">
              <a:latin typeface="Arial" pitchFamily="34" charset="0"/>
              <a:cs typeface="Arial" pitchFamily="34" charset="0"/>
            </a:rPr>
            <a:t>School</a:t>
          </a:r>
          <a:r>
            <a:rPr lang="fr-FR" dirty="0" smtClean="0">
              <a:latin typeface="Arial" pitchFamily="34" charset="0"/>
              <a:cs typeface="Arial" pitchFamily="34" charset="0"/>
            </a:rPr>
            <a:t> </a:t>
          </a:r>
          <a:r>
            <a:rPr lang="fr-FR" dirty="0" err="1" smtClean="0">
              <a:latin typeface="Arial" pitchFamily="34" charset="0"/>
              <a:cs typeface="Arial" pitchFamily="34" charset="0"/>
            </a:rPr>
            <a:t>inspector</a:t>
          </a:r>
          <a:r>
            <a:rPr lang="fr-FR" dirty="0" smtClean="0">
              <a:latin typeface="Arial" pitchFamily="34" charset="0"/>
              <a:cs typeface="Arial" pitchFamily="34" charset="0"/>
            </a:rPr>
            <a:t> for </a:t>
          </a:r>
          <a:r>
            <a:rPr lang="fr-FR" dirty="0" err="1" smtClean="0">
              <a:latin typeface="Arial" pitchFamily="34" charset="0"/>
              <a:cs typeface="Arial" pitchFamily="34" charset="0"/>
            </a:rPr>
            <a:t>special</a:t>
          </a:r>
          <a:r>
            <a:rPr lang="fr-FR" dirty="0" smtClean="0">
              <a:latin typeface="Arial" pitchFamily="34" charset="0"/>
              <a:cs typeface="Arial" pitchFamily="34" charset="0"/>
            </a:rPr>
            <a:t> </a:t>
          </a:r>
          <a:r>
            <a:rPr lang="fr-FR" dirty="0" err="1" smtClean="0">
              <a:latin typeface="Arial" pitchFamily="34" charset="0"/>
              <a:cs typeface="Arial" pitchFamily="34" charset="0"/>
            </a:rPr>
            <a:t>education</a:t>
          </a:r>
          <a:endParaRPr lang="fr-FR" dirty="0" smtClean="0">
            <a:latin typeface="Arial" pitchFamily="34" charset="0"/>
            <a:cs typeface="Arial" pitchFamily="34" charset="0"/>
          </a:endParaRPr>
        </a:p>
        <a:p>
          <a:pPr>
            <a:spcAft>
              <a:spcPts val="0"/>
            </a:spcAft>
          </a:pPr>
          <a:r>
            <a:rPr lang="fr-FR" dirty="0" smtClean="0">
              <a:latin typeface="Arial" pitchFamily="34" charset="0"/>
              <a:cs typeface="Arial" pitchFamily="34" charset="0"/>
            </a:rPr>
            <a:t> </a:t>
          </a:r>
          <a:r>
            <a:rPr lang="fr-FR" dirty="0" err="1" smtClean="0">
              <a:latin typeface="Arial" pitchFamily="34" charset="0"/>
              <a:cs typeface="Arial" pitchFamily="34" charset="0"/>
            </a:rPr>
            <a:t>Responsible</a:t>
          </a:r>
          <a:r>
            <a:rPr lang="fr-FR" dirty="0" smtClean="0">
              <a:latin typeface="Arial" pitchFamily="34" charset="0"/>
              <a:cs typeface="Arial" pitchFamily="34" charset="0"/>
            </a:rPr>
            <a:t> for </a:t>
          </a:r>
          <a:r>
            <a:rPr lang="fr-FR" dirty="0" err="1" smtClean="0">
              <a:latin typeface="Arial" pitchFamily="34" charset="0"/>
              <a:cs typeface="Arial" pitchFamily="34" charset="0"/>
            </a:rPr>
            <a:t>specific</a:t>
          </a:r>
          <a:r>
            <a:rPr lang="fr-FR" dirty="0" smtClean="0">
              <a:latin typeface="Arial" pitchFamily="34" charset="0"/>
              <a:cs typeface="Arial" pitchFamily="34" charset="0"/>
            </a:rPr>
            <a:t> </a:t>
          </a:r>
          <a:r>
            <a:rPr lang="fr-FR" dirty="0" err="1" smtClean="0">
              <a:latin typeface="Arial" pitchFamily="34" charset="0"/>
              <a:cs typeface="Arial" pitchFamily="34" charset="0"/>
            </a:rPr>
            <a:t>activities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FDD4424A-90DC-4D7D-8BE2-C8161E44C0E2}" type="parTrans" cxnId="{8D50E00B-BCD2-4574-A7FC-A2E371AA6FB2}">
      <dgm:prSet/>
      <dgm:spPr/>
      <dgm:t>
        <a:bodyPr/>
        <a:lstStyle/>
        <a:p>
          <a:endParaRPr lang="en-US"/>
        </a:p>
      </dgm:t>
    </dgm:pt>
    <dgm:pt modelId="{622356B8-A06D-406D-89B4-332ABD570B2A}" type="sibTrans" cxnId="{8D50E00B-BCD2-4574-A7FC-A2E371AA6FB2}">
      <dgm:prSet/>
      <dgm:spPr/>
      <dgm:t>
        <a:bodyPr/>
        <a:lstStyle/>
        <a:p>
          <a:endParaRPr lang="en-US"/>
        </a:p>
      </dgm:t>
    </dgm:pt>
    <dgm:pt modelId="{BB9001FD-8874-4B8A-B27B-7F41D774CBF4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fr-FR" b="1" dirty="0" err="1" smtClean="0">
              <a:latin typeface="Arial" pitchFamily="34" charset="0"/>
              <a:cs typeface="Arial" pitchFamily="34" charset="0"/>
            </a:rPr>
            <a:t>Tabara</a:t>
          </a:r>
          <a:r>
            <a:rPr lang="fr-FR" b="1" dirty="0" smtClean="0">
              <a:latin typeface="Arial" pitchFamily="34" charset="0"/>
              <a:cs typeface="Arial" pitchFamily="34" charset="0"/>
            </a:rPr>
            <a:t> Aura</a:t>
          </a:r>
        </a:p>
        <a:p>
          <a:pPr>
            <a:spcAft>
              <a:spcPts val="0"/>
            </a:spcAft>
          </a:pPr>
          <a:r>
            <a:rPr lang="fr-FR" dirty="0" err="1" smtClean="0">
              <a:latin typeface="Arial" pitchFamily="34" charset="0"/>
              <a:cs typeface="Arial" pitchFamily="34" charset="0"/>
            </a:rPr>
            <a:t>School</a:t>
          </a:r>
          <a:r>
            <a:rPr lang="fr-FR" dirty="0" smtClean="0">
              <a:latin typeface="Arial" pitchFamily="34" charset="0"/>
              <a:cs typeface="Arial" pitchFamily="34" charset="0"/>
            </a:rPr>
            <a:t> </a:t>
          </a:r>
          <a:r>
            <a:rPr lang="fr-FR" dirty="0" err="1" smtClean="0">
              <a:latin typeface="Arial" pitchFamily="34" charset="0"/>
              <a:cs typeface="Arial" pitchFamily="34" charset="0"/>
            </a:rPr>
            <a:t>inspector</a:t>
          </a:r>
          <a:r>
            <a:rPr lang="fr-FR" dirty="0" smtClean="0">
              <a:latin typeface="Arial" pitchFamily="34" charset="0"/>
              <a:cs typeface="Arial" pitchFamily="34" charset="0"/>
            </a:rPr>
            <a:t> for </a:t>
          </a:r>
          <a:r>
            <a:rPr lang="en-US" dirty="0" smtClean="0">
              <a:latin typeface="Arial" pitchFamily="34" charset="0"/>
              <a:cs typeface="Arial" pitchFamily="34" charset="0"/>
            </a:rPr>
            <a:t>human resource development</a:t>
          </a:r>
        </a:p>
        <a:p>
          <a:pPr>
            <a:spcAft>
              <a:spcPts val="0"/>
            </a:spcAft>
          </a:pPr>
          <a:r>
            <a:rPr lang="fr-FR" dirty="0" err="1" smtClean="0">
              <a:latin typeface="Arial" pitchFamily="34" charset="0"/>
              <a:cs typeface="Arial" pitchFamily="34" charset="0"/>
            </a:rPr>
            <a:t>Responsible</a:t>
          </a:r>
          <a:r>
            <a:rPr lang="fr-FR" dirty="0" smtClean="0">
              <a:latin typeface="Arial" pitchFamily="34" charset="0"/>
              <a:cs typeface="Arial" pitchFamily="34" charset="0"/>
            </a:rPr>
            <a:t> for </a:t>
          </a:r>
          <a:r>
            <a:rPr lang="fr-FR" dirty="0" err="1" smtClean="0">
              <a:latin typeface="Arial" pitchFamily="34" charset="0"/>
              <a:cs typeface="Arial" pitchFamily="34" charset="0"/>
            </a:rPr>
            <a:t>specific</a:t>
          </a:r>
          <a:r>
            <a:rPr lang="fr-FR" dirty="0" smtClean="0">
              <a:latin typeface="Arial" pitchFamily="34" charset="0"/>
              <a:cs typeface="Arial" pitchFamily="34" charset="0"/>
            </a:rPr>
            <a:t> </a:t>
          </a:r>
          <a:r>
            <a:rPr lang="fr-FR" dirty="0" err="1" smtClean="0">
              <a:latin typeface="Arial" pitchFamily="34" charset="0"/>
              <a:cs typeface="Arial" pitchFamily="34" charset="0"/>
            </a:rPr>
            <a:t>activities</a:t>
          </a:r>
          <a:endParaRPr lang="fr-FR" b="1" dirty="0" smtClean="0">
            <a:latin typeface="Arial" pitchFamily="34" charset="0"/>
            <a:cs typeface="Arial" pitchFamily="34" charset="0"/>
          </a:endParaRPr>
        </a:p>
      </dgm:t>
    </dgm:pt>
    <dgm:pt modelId="{18E16E63-BA70-4B79-A056-DB0B681F6A4E}" type="parTrans" cxnId="{3D51778F-4C33-4095-97AF-8BB68DD05157}">
      <dgm:prSet/>
      <dgm:spPr/>
      <dgm:t>
        <a:bodyPr/>
        <a:lstStyle/>
        <a:p>
          <a:endParaRPr lang="en-US"/>
        </a:p>
      </dgm:t>
    </dgm:pt>
    <dgm:pt modelId="{EFA7A7BA-E05D-4160-9916-369AB9251D0F}" type="sibTrans" cxnId="{3D51778F-4C33-4095-97AF-8BB68DD05157}">
      <dgm:prSet/>
      <dgm:spPr/>
      <dgm:t>
        <a:bodyPr/>
        <a:lstStyle/>
        <a:p>
          <a:endParaRPr lang="en-US"/>
        </a:p>
      </dgm:t>
    </dgm:pt>
    <dgm:pt modelId="{AE8873FC-4322-4285-B9B8-4B449ACDD166}">
      <dgm:prSet phldrT="[Text]" custT="1"/>
      <dgm:spPr/>
      <dgm:t>
        <a:bodyPr/>
        <a:lstStyle/>
        <a:p>
          <a:pPr>
            <a:spcAft>
              <a:spcPts val="0"/>
            </a:spcAft>
          </a:pPr>
          <a:endParaRPr lang="en-US" sz="1200" b="1" dirty="0" smtClean="0">
            <a:latin typeface="Arial" pitchFamily="34" charset="0"/>
            <a:cs typeface="Arial" pitchFamily="34" charset="0"/>
          </a:endParaRPr>
        </a:p>
        <a:p>
          <a:pPr>
            <a:spcAft>
              <a:spcPts val="0"/>
            </a:spcAft>
          </a:pPr>
          <a:endParaRPr lang="en-US" sz="1200" b="1" dirty="0" smtClean="0">
            <a:latin typeface="Arial" pitchFamily="34" charset="0"/>
            <a:cs typeface="Arial" pitchFamily="34" charset="0"/>
          </a:endParaRPr>
        </a:p>
        <a:p>
          <a:pPr>
            <a:spcAft>
              <a:spcPts val="0"/>
            </a:spcAft>
          </a:pPr>
          <a:endParaRPr lang="en-US" sz="1200" b="1" dirty="0" smtClean="0">
            <a:latin typeface="Arial" pitchFamily="34" charset="0"/>
            <a:cs typeface="Arial" pitchFamily="34" charset="0"/>
          </a:endParaRPr>
        </a:p>
        <a:p>
          <a:pPr>
            <a:spcAft>
              <a:spcPts val="0"/>
            </a:spcAft>
          </a:pPr>
          <a:r>
            <a:rPr lang="en-US" sz="1200" b="1" dirty="0" err="1" smtClean="0">
              <a:latin typeface="Arial" pitchFamily="34" charset="0"/>
              <a:cs typeface="Arial" pitchFamily="34" charset="0"/>
            </a:rPr>
            <a:t>Denisia</a:t>
          </a:r>
          <a:r>
            <a:rPr lang="en-US" sz="1200" b="1" dirty="0" smtClean="0">
              <a:latin typeface="Arial" pitchFamily="34" charset="0"/>
              <a:cs typeface="Arial" pitchFamily="34" charset="0"/>
            </a:rPr>
            <a:t> Elena </a:t>
          </a:r>
          <a:r>
            <a:rPr lang="en-US" sz="1200" b="1" dirty="0" err="1" smtClean="0">
              <a:latin typeface="Arial" pitchFamily="34" charset="0"/>
              <a:cs typeface="Arial" pitchFamily="34" charset="0"/>
            </a:rPr>
            <a:t>Manoiu</a:t>
          </a:r>
          <a:endParaRPr lang="en-US" sz="1200" b="1" dirty="0" smtClean="0">
            <a:latin typeface="Arial" pitchFamily="34" charset="0"/>
            <a:cs typeface="Arial" pitchFamily="34" charset="0"/>
          </a:endParaRPr>
        </a:p>
        <a:p>
          <a:pPr>
            <a:spcAft>
              <a:spcPts val="0"/>
            </a:spcAft>
          </a:pPr>
          <a:r>
            <a:rPr lang="fr-FR" sz="1200" dirty="0" err="1" smtClean="0">
              <a:latin typeface="Arial" pitchFamily="34" charset="0"/>
              <a:cs typeface="Arial" pitchFamily="34" charset="0"/>
            </a:rPr>
            <a:t>School</a:t>
          </a:r>
          <a:r>
            <a:rPr lang="fr-FR" sz="1200" dirty="0" smtClean="0">
              <a:latin typeface="Arial" pitchFamily="34" charset="0"/>
              <a:cs typeface="Arial" pitchFamily="34" charset="0"/>
            </a:rPr>
            <a:t> </a:t>
          </a:r>
          <a:r>
            <a:rPr lang="fr-FR" sz="1200" dirty="0" err="1" smtClean="0">
              <a:latin typeface="Arial" pitchFamily="34" charset="0"/>
              <a:cs typeface="Arial" pitchFamily="34" charset="0"/>
            </a:rPr>
            <a:t>inspector</a:t>
          </a:r>
          <a:r>
            <a:rPr lang="fr-FR" sz="1200" dirty="0" smtClean="0">
              <a:latin typeface="Arial" pitchFamily="34" charset="0"/>
              <a:cs typeface="Arial" pitchFamily="34" charset="0"/>
            </a:rPr>
            <a:t> for 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Religion</a:t>
          </a:r>
          <a:endParaRPr lang="ro-RO" sz="1200" dirty="0" smtClean="0">
            <a:latin typeface="Arial" pitchFamily="34" charset="0"/>
            <a:cs typeface="Arial" pitchFamily="34" charset="0"/>
          </a:endParaRPr>
        </a:p>
        <a:p>
          <a:pPr>
            <a:spcAft>
              <a:spcPts val="0"/>
            </a:spcAft>
          </a:pPr>
          <a:r>
            <a:rPr lang="fr-FR" sz="1200" dirty="0" err="1" smtClean="0">
              <a:latin typeface="Arial" pitchFamily="34" charset="0"/>
              <a:cs typeface="Arial" pitchFamily="34" charset="0"/>
            </a:rPr>
            <a:t>Responsible</a:t>
          </a:r>
          <a:r>
            <a:rPr lang="fr-FR" sz="1200" dirty="0" smtClean="0">
              <a:latin typeface="Arial" pitchFamily="34" charset="0"/>
              <a:cs typeface="Arial" pitchFamily="34" charset="0"/>
            </a:rPr>
            <a:t> for </a:t>
          </a:r>
          <a:r>
            <a:rPr lang="fr-FR" sz="1200" dirty="0" err="1" smtClean="0">
              <a:latin typeface="Arial" pitchFamily="34" charset="0"/>
              <a:cs typeface="Arial" pitchFamily="34" charset="0"/>
            </a:rPr>
            <a:t>dissemination</a:t>
          </a:r>
          <a:endParaRPr lang="en-US" sz="1200" b="1" dirty="0" smtClean="0">
            <a:latin typeface="Arial" pitchFamily="34" charset="0"/>
            <a:cs typeface="Arial" pitchFamily="34" charset="0"/>
          </a:endParaRPr>
        </a:p>
        <a:p>
          <a:pPr>
            <a:spcAft>
              <a:spcPts val="0"/>
            </a:spcAft>
          </a:pP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90F9F6A5-8D2D-4261-911E-07135FC7D832}" type="parTrans" cxnId="{02440605-97C8-4486-9481-2B7EE6E86B20}">
      <dgm:prSet/>
      <dgm:spPr/>
      <dgm:t>
        <a:bodyPr/>
        <a:lstStyle/>
        <a:p>
          <a:endParaRPr lang="en-US"/>
        </a:p>
      </dgm:t>
    </dgm:pt>
    <dgm:pt modelId="{761DC7BC-B6EC-4735-90A6-B9B5FD87F53D}" type="sibTrans" cxnId="{02440605-97C8-4486-9481-2B7EE6E86B20}">
      <dgm:prSet/>
      <dgm:spPr/>
      <dgm:t>
        <a:bodyPr/>
        <a:lstStyle/>
        <a:p>
          <a:endParaRPr lang="en-US"/>
        </a:p>
      </dgm:t>
    </dgm:pt>
    <dgm:pt modelId="{C79AF398-5D64-4A6F-B36A-755E86944E3E}" type="pres">
      <dgm:prSet presAssocID="{34938918-1D8F-44EB-9121-E235AA4B1870}" presName="Name0" presStyleCnt="0">
        <dgm:presLayoutVars>
          <dgm:dir/>
          <dgm:resizeHandles val="exact"/>
        </dgm:presLayoutVars>
      </dgm:prSet>
      <dgm:spPr/>
    </dgm:pt>
    <dgm:pt modelId="{E5FF6793-08E5-4A82-9D42-DDF10C75A37E}" type="pres">
      <dgm:prSet presAssocID="{34938918-1D8F-44EB-9121-E235AA4B1870}" presName="fgShape" presStyleLbl="fgShp" presStyleIdx="0" presStyleCnt="1"/>
      <dgm:spPr/>
    </dgm:pt>
    <dgm:pt modelId="{E431D5C5-0DAE-42EF-B112-AADCACA33A56}" type="pres">
      <dgm:prSet presAssocID="{34938918-1D8F-44EB-9121-E235AA4B1870}" presName="linComp" presStyleCnt="0"/>
      <dgm:spPr/>
    </dgm:pt>
    <dgm:pt modelId="{C2D00549-87A6-4E38-8A92-6AF13A584B0F}" type="pres">
      <dgm:prSet presAssocID="{BF600AB3-91FA-43A6-8216-F307FC998BE5}" presName="compNode" presStyleCnt="0"/>
      <dgm:spPr/>
    </dgm:pt>
    <dgm:pt modelId="{7CD49E97-B11F-414E-BA9B-B51E3CC12C95}" type="pres">
      <dgm:prSet presAssocID="{BF600AB3-91FA-43A6-8216-F307FC998BE5}" presName="bkgdShape" presStyleLbl="node1" presStyleIdx="0" presStyleCnt="3"/>
      <dgm:spPr/>
      <dgm:t>
        <a:bodyPr/>
        <a:lstStyle/>
        <a:p>
          <a:endParaRPr lang="en-US"/>
        </a:p>
      </dgm:t>
    </dgm:pt>
    <dgm:pt modelId="{C7EF3C24-FE19-4FE6-86D7-74381681B81E}" type="pres">
      <dgm:prSet presAssocID="{BF600AB3-91FA-43A6-8216-F307FC998BE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825BD-9D13-45B0-AF1F-D4A0E95956C1}" type="pres">
      <dgm:prSet presAssocID="{BF600AB3-91FA-43A6-8216-F307FC998BE5}" presName="invisiNode" presStyleLbl="node1" presStyleIdx="0" presStyleCnt="3"/>
      <dgm:spPr/>
    </dgm:pt>
    <dgm:pt modelId="{862656F4-F478-4B82-92F1-FB235E3BD445}" type="pres">
      <dgm:prSet presAssocID="{BF600AB3-91FA-43A6-8216-F307FC998BE5}" presName="imagNode" presStyleLbl="fgImgPlace1" presStyleIdx="0" presStyleCnt="3" custScaleX="132681" custScaleY="1326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90C394A-22D0-40E1-BC6F-F02FED44BC1C}" type="pres">
      <dgm:prSet presAssocID="{622356B8-A06D-406D-89B4-332ABD570B2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B41B166-2E40-441A-B1E5-2B316309BBA9}" type="pres">
      <dgm:prSet presAssocID="{BB9001FD-8874-4B8A-B27B-7F41D774CBF4}" presName="compNode" presStyleCnt="0"/>
      <dgm:spPr/>
    </dgm:pt>
    <dgm:pt modelId="{4940B22E-3222-4365-807E-4CFBA8E7F926}" type="pres">
      <dgm:prSet presAssocID="{BB9001FD-8874-4B8A-B27B-7F41D774CBF4}" presName="bkgdShape" presStyleLbl="node1" presStyleIdx="1" presStyleCnt="3"/>
      <dgm:spPr/>
      <dgm:t>
        <a:bodyPr/>
        <a:lstStyle/>
        <a:p>
          <a:endParaRPr lang="en-US"/>
        </a:p>
      </dgm:t>
    </dgm:pt>
    <dgm:pt modelId="{39D3886E-E8A9-4C4F-BD11-982796286E37}" type="pres">
      <dgm:prSet presAssocID="{BB9001FD-8874-4B8A-B27B-7F41D774CBF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5379C-DBD3-47F5-9891-34D041BA236A}" type="pres">
      <dgm:prSet presAssocID="{BB9001FD-8874-4B8A-B27B-7F41D774CBF4}" presName="invisiNode" presStyleLbl="node1" presStyleIdx="1" presStyleCnt="3"/>
      <dgm:spPr/>
    </dgm:pt>
    <dgm:pt modelId="{E91D73FF-E483-4349-BE6E-0F73860EC5C4}" type="pres">
      <dgm:prSet presAssocID="{BB9001FD-8874-4B8A-B27B-7F41D774CBF4}" presName="imagNode" presStyleLbl="fgImgPlace1" presStyleIdx="1" presStyleCnt="3" custScaleX="120120" custScaleY="12012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0BD1BB7-0747-4F36-A577-21ED32B8B609}" type="pres">
      <dgm:prSet presAssocID="{EFA7A7BA-E05D-4160-9916-369AB9251D0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167F855-D289-4E8D-B8A0-0A9CF8ACC6E3}" type="pres">
      <dgm:prSet presAssocID="{AE8873FC-4322-4285-B9B8-4B449ACDD166}" presName="compNode" presStyleCnt="0"/>
      <dgm:spPr/>
    </dgm:pt>
    <dgm:pt modelId="{FE46945A-8D65-4B9A-970B-B2CD08C22FCC}" type="pres">
      <dgm:prSet presAssocID="{AE8873FC-4322-4285-B9B8-4B449ACDD166}" presName="bkgdShape" presStyleLbl="node1" presStyleIdx="2" presStyleCnt="3"/>
      <dgm:spPr/>
      <dgm:t>
        <a:bodyPr/>
        <a:lstStyle/>
        <a:p>
          <a:endParaRPr lang="en-US"/>
        </a:p>
      </dgm:t>
    </dgm:pt>
    <dgm:pt modelId="{F2EA20CA-E8DF-463B-93B0-2ED9A44A63EB}" type="pres">
      <dgm:prSet presAssocID="{AE8873FC-4322-4285-B9B8-4B449ACDD16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D9195-8054-44DE-8497-AD835EF832F0}" type="pres">
      <dgm:prSet presAssocID="{AE8873FC-4322-4285-B9B8-4B449ACDD166}" presName="invisiNode" presStyleLbl="node1" presStyleIdx="2" presStyleCnt="3"/>
      <dgm:spPr/>
    </dgm:pt>
    <dgm:pt modelId="{0A27212D-5B7C-4223-9121-C37C8B5BA37A}" type="pres">
      <dgm:prSet presAssocID="{AE8873FC-4322-4285-B9B8-4B449ACDD166}" presName="imagNode" presStyleLbl="fgImgPlace1" presStyleIdx="2" presStyleCnt="3" custScaleX="138524" custScaleY="138524" custLinFactNeighborY="920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4D33B93D-C9CD-466B-B9E7-B21CD33C54CD}" type="presOf" srcId="{AE8873FC-4322-4285-B9B8-4B449ACDD166}" destId="{F2EA20CA-E8DF-463B-93B0-2ED9A44A63EB}" srcOrd="1" destOrd="0" presId="urn:microsoft.com/office/officeart/2005/8/layout/hList7"/>
    <dgm:cxn modelId="{8D50E00B-BCD2-4574-A7FC-A2E371AA6FB2}" srcId="{34938918-1D8F-44EB-9121-E235AA4B1870}" destId="{BF600AB3-91FA-43A6-8216-F307FC998BE5}" srcOrd="0" destOrd="0" parTransId="{FDD4424A-90DC-4D7D-8BE2-C8161E44C0E2}" sibTransId="{622356B8-A06D-406D-89B4-332ABD570B2A}"/>
    <dgm:cxn modelId="{E46FFAB4-1875-4213-BBC8-D8521788CD68}" type="presOf" srcId="{622356B8-A06D-406D-89B4-332ABD570B2A}" destId="{F90C394A-22D0-40E1-BC6F-F02FED44BC1C}" srcOrd="0" destOrd="0" presId="urn:microsoft.com/office/officeart/2005/8/layout/hList7"/>
    <dgm:cxn modelId="{94649010-B5BB-4750-81F9-FFCA31EECBBA}" type="presOf" srcId="{34938918-1D8F-44EB-9121-E235AA4B1870}" destId="{C79AF398-5D64-4A6F-B36A-755E86944E3E}" srcOrd="0" destOrd="0" presId="urn:microsoft.com/office/officeart/2005/8/layout/hList7"/>
    <dgm:cxn modelId="{02440605-97C8-4486-9481-2B7EE6E86B20}" srcId="{34938918-1D8F-44EB-9121-E235AA4B1870}" destId="{AE8873FC-4322-4285-B9B8-4B449ACDD166}" srcOrd="2" destOrd="0" parTransId="{90F9F6A5-8D2D-4261-911E-07135FC7D832}" sibTransId="{761DC7BC-B6EC-4735-90A6-B9B5FD87F53D}"/>
    <dgm:cxn modelId="{5278848E-5AF7-4C12-9BAA-0607FFD56EDA}" type="presOf" srcId="{BB9001FD-8874-4B8A-B27B-7F41D774CBF4}" destId="{4940B22E-3222-4365-807E-4CFBA8E7F926}" srcOrd="0" destOrd="0" presId="urn:microsoft.com/office/officeart/2005/8/layout/hList7"/>
    <dgm:cxn modelId="{87E5FDB5-DDC1-4EC9-AC3F-D0248CCDBB21}" type="presOf" srcId="{AE8873FC-4322-4285-B9B8-4B449ACDD166}" destId="{FE46945A-8D65-4B9A-970B-B2CD08C22FCC}" srcOrd="0" destOrd="0" presId="urn:microsoft.com/office/officeart/2005/8/layout/hList7"/>
    <dgm:cxn modelId="{EB31D747-4052-4B75-9338-2BB30BC3F2A9}" type="presOf" srcId="{BF600AB3-91FA-43A6-8216-F307FC998BE5}" destId="{C7EF3C24-FE19-4FE6-86D7-74381681B81E}" srcOrd="1" destOrd="0" presId="urn:microsoft.com/office/officeart/2005/8/layout/hList7"/>
    <dgm:cxn modelId="{933677B0-2B0C-4179-9060-D5F23E091B2A}" type="presOf" srcId="{BB9001FD-8874-4B8A-B27B-7F41D774CBF4}" destId="{39D3886E-E8A9-4C4F-BD11-982796286E37}" srcOrd="1" destOrd="0" presId="urn:microsoft.com/office/officeart/2005/8/layout/hList7"/>
    <dgm:cxn modelId="{50B71502-C35F-4BE0-B115-101111D25619}" type="presOf" srcId="{EFA7A7BA-E05D-4160-9916-369AB9251D0F}" destId="{50BD1BB7-0747-4F36-A577-21ED32B8B609}" srcOrd="0" destOrd="0" presId="urn:microsoft.com/office/officeart/2005/8/layout/hList7"/>
    <dgm:cxn modelId="{3D51778F-4C33-4095-97AF-8BB68DD05157}" srcId="{34938918-1D8F-44EB-9121-E235AA4B1870}" destId="{BB9001FD-8874-4B8A-B27B-7F41D774CBF4}" srcOrd="1" destOrd="0" parTransId="{18E16E63-BA70-4B79-A056-DB0B681F6A4E}" sibTransId="{EFA7A7BA-E05D-4160-9916-369AB9251D0F}"/>
    <dgm:cxn modelId="{5C28B15D-5E6D-4886-AE26-B5C5061607CE}" type="presOf" srcId="{BF600AB3-91FA-43A6-8216-F307FC998BE5}" destId="{7CD49E97-B11F-414E-BA9B-B51E3CC12C95}" srcOrd="0" destOrd="0" presId="urn:microsoft.com/office/officeart/2005/8/layout/hList7"/>
    <dgm:cxn modelId="{0F551CCA-74DF-496E-904C-FA60E696E57C}" type="presParOf" srcId="{C79AF398-5D64-4A6F-B36A-755E86944E3E}" destId="{E5FF6793-08E5-4A82-9D42-DDF10C75A37E}" srcOrd="0" destOrd="0" presId="urn:microsoft.com/office/officeart/2005/8/layout/hList7"/>
    <dgm:cxn modelId="{DA9F6BB4-0766-4A75-87D8-077ABEEF76D8}" type="presParOf" srcId="{C79AF398-5D64-4A6F-B36A-755E86944E3E}" destId="{E431D5C5-0DAE-42EF-B112-AADCACA33A56}" srcOrd="1" destOrd="0" presId="urn:microsoft.com/office/officeart/2005/8/layout/hList7"/>
    <dgm:cxn modelId="{6FC6F3A0-7F09-4DD3-9660-D39CE6ABCFAC}" type="presParOf" srcId="{E431D5C5-0DAE-42EF-B112-AADCACA33A56}" destId="{C2D00549-87A6-4E38-8A92-6AF13A584B0F}" srcOrd="0" destOrd="0" presId="urn:microsoft.com/office/officeart/2005/8/layout/hList7"/>
    <dgm:cxn modelId="{3A5E9EA7-CA22-478F-A23C-43C7059D756F}" type="presParOf" srcId="{C2D00549-87A6-4E38-8A92-6AF13A584B0F}" destId="{7CD49E97-B11F-414E-BA9B-B51E3CC12C95}" srcOrd="0" destOrd="0" presId="urn:microsoft.com/office/officeart/2005/8/layout/hList7"/>
    <dgm:cxn modelId="{B45D84B9-C1C9-458F-A951-7774AE2402BF}" type="presParOf" srcId="{C2D00549-87A6-4E38-8A92-6AF13A584B0F}" destId="{C7EF3C24-FE19-4FE6-86D7-74381681B81E}" srcOrd="1" destOrd="0" presId="urn:microsoft.com/office/officeart/2005/8/layout/hList7"/>
    <dgm:cxn modelId="{EC6301D8-977F-4842-A8F3-3972E2517832}" type="presParOf" srcId="{C2D00549-87A6-4E38-8A92-6AF13A584B0F}" destId="{AED825BD-9D13-45B0-AF1F-D4A0E95956C1}" srcOrd="2" destOrd="0" presId="urn:microsoft.com/office/officeart/2005/8/layout/hList7"/>
    <dgm:cxn modelId="{76988FA1-8192-47B7-B50A-066A2D6D7429}" type="presParOf" srcId="{C2D00549-87A6-4E38-8A92-6AF13A584B0F}" destId="{862656F4-F478-4B82-92F1-FB235E3BD445}" srcOrd="3" destOrd="0" presId="urn:microsoft.com/office/officeart/2005/8/layout/hList7"/>
    <dgm:cxn modelId="{0B4904B2-9168-4C4D-A6A1-3AB1948CC43F}" type="presParOf" srcId="{E431D5C5-0DAE-42EF-B112-AADCACA33A56}" destId="{F90C394A-22D0-40E1-BC6F-F02FED44BC1C}" srcOrd="1" destOrd="0" presId="urn:microsoft.com/office/officeart/2005/8/layout/hList7"/>
    <dgm:cxn modelId="{C49BF5CA-7ED5-4DC2-B6B4-E5CCA4CC2618}" type="presParOf" srcId="{E431D5C5-0DAE-42EF-B112-AADCACA33A56}" destId="{DB41B166-2E40-441A-B1E5-2B316309BBA9}" srcOrd="2" destOrd="0" presId="urn:microsoft.com/office/officeart/2005/8/layout/hList7"/>
    <dgm:cxn modelId="{1F7C9348-9632-40C9-B2A2-7167A52CDA82}" type="presParOf" srcId="{DB41B166-2E40-441A-B1E5-2B316309BBA9}" destId="{4940B22E-3222-4365-807E-4CFBA8E7F926}" srcOrd="0" destOrd="0" presId="urn:microsoft.com/office/officeart/2005/8/layout/hList7"/>
    <dgm:cxn modelId="{CBD766DD-8293-4149-9F5B-04B32FDC10B2}" type="presParOf" srcId="{DB41B166-2E40-441A-B1E5-2B316309BBA9}" destId="{39D3886E-E8A9-4C4F-BD11-982796286E37}" srcOrd="1" destOrd="0" presId="urn:microsoft.com/office/officeart/2005/8/layout/hList7"/>
    <dgm:cxn modelId="{8C6219F7-BC8A-47BC-8999-CD244982571B}" type="presParOf" srcId="{DB41B166-2E40-441A-B1E5-2B316309BBA9}" destId="{96C5379C-DBD3-47F5-9891-34D041BA236A}" srcOrd="2" destOrd="0" presId="urn:microsoft.com/office/officeart/2005/8/layout/hList7"/>
    <dgm:cxn modelId="{53A52D70-31F1-40A9-80EF-7F41313C1399}" type="presParOf" srcId="{DB41B166-2E40-441A-B1E5-2B316309BBA9}" destId="{E91D73FF-E483-4349-BE6E-0F73860EC5C4}" srcOrd="3" destOrd="0" presId="urn:microsoft.com/office/officeart/2005/8/layout/hList7"/>
    <dgm:cxn modelId="{BBDDD95D-EE36-4F78-9F42-EFA2F48C52A8}" type="presParOf" srcId="{E431D5C5-0DAE-42EF-B112-AADCACA33A56}" destId="{50BD1BB7-0747-4F36-A577-21ED32B8B609}" srcOrd="3" destOrd="0" presId="urn:microsoft.com/office/officeart/2005/8/layout/hList7"/>
    <dgm:cxn modelId="{355709D2-2C8B-489D-96CE-9349A2D1CD7D}" type="presParOf" srcId="{E431D5C5-0DAE-42EF-B112-AADCACA33A56}" destId="{B167F855-D289-4E8D-B8A0-0A9CF8ACC6E3}" srcOrd="4" destOrd="0" presId="urn:microsoft.com/office/officeart/2005/8/layout/hList7"/>
    <dgm:cxn modelId="{F8678925-E318-4729-A05E-676149D9FA91}" type="presParOf" srcId="{B167F855-D289-4E8D-B8A0-0A9CF8ACC6E3}" destId="{FE46945A-8D65-4B9A-970B-B2CD08C22FCC}" srcOrd="0" destOrd="0" presId="urn:microsoft.com/office/officeart/2005/8/layout/hList7"/>
    <dgm:cxn modelId="{83871CCC-EE13-47B5-9E3D-6E195A3938B4}" type="presParOf" srcId="{B167F855-D289-4E8D-B8A0-0A9CF8ACC6E3}" destId="{F2EA20CA-E8DF-463B-93B0-2ED9A44A63EB}" srcOrd="1" destOrd="0" presId="urn:microsoft.com/office/officeart/2005/8/layout/hList7"/>
    <dgm:cxn modelId="{78DF1855-8E8D-4CA2-AABE-3C7B36454BCA}" type="presParOf" srcId="{B167F855-D289-4E8D-B8A0-0A9CF8ACC6E3}" destId="{C0ED9195-8054-44DE-8497-AD835EF832F0}" srcOrd="2" destOrd="0" presId="urn:microsoft.com/office/officeart/2005/8/layout/hList7"/>
    <dgm:cxn modelId="{10196FC0-8468-45F1-A7BE-C9021BCC4580}" type="presParOf" srcId="{B167F855-D289-4E8D-B8A0-0A9CF8ACC6E3}" destId="{0A27212D-5B7C-4223-9121-C37C8B5BA37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771C4-5772-4796-B93A-B08DB4275899}" type="datetimeFigureOut">
              <a:rPr lang="ro-RO" smtClean="0"/>
              <a:pPr/>
              <a:t>04.03.2020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9F1C-3266-42F1-A79E-775DEDBBFC21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CC5A3-122F-4CBB-9E91-B4CBA81BE426}" type="datetimeFigureOut">
              <a:rPr lang="ro-RO" smtClean="0"/>
              <a:pPr/>
              <a:t>04.03.2020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012D9-F24E-4E18-BB1E-9E0727A56D90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012D9-F24E-4E18-BB1E-9E0727A56D90}" type="slidenum">
              <a:rPr lang="ro-RO" smtClean="0"/>
              <a:pPr/>
              <a:t>16</a:t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2068-04ED-40A4-B3E6-18FBDC935AA4}" type="datetime1">
              <a:rPr lang="ro-RO" smtClean="0"/>
              <a:pPr/>
              <a:t>04.03.2020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r>
              <a:rPr lang="ro-RO" smtClean="0"/>
              <a:t>KOM-27-28 februarie 2020, Konya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295435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D241-8D55-4202-97A1-BE3588B4CC10}" type="datetime1">
              <a:rPr lang="ro-RO" smtClean="0"/>
              <a:pPr/>
              <a:t>04.03.2020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KOM-27-28 februarie 2020, Konya</a:t>
            </a:r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261644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EDAF-B511-41E9-A90B-8BED7A6A42C2}" type="datetime1">
              <a:rPr lang="ro-RO" smtClean="0"/>
              <a:pPr/>
              <a:t>04.03.2020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KOM-27-28 februarie 2020, Konya</a:t>
            </a:r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133921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2486-51AB-45DA-BEB6-19E1625AD222}" type="datetime1">
              <a:rPr lang="ro-RO" smtClean="0"/>
              <a:pPr/>
              <a:t>04.03.2020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KOM-27-28 februarie 2020, Konya</a:t>
            </a:r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208390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2892B7C-13D9-47AE-8EE1-065F2C62563E}" type="datetime1">
              <a:rPr lang="ro-RO" smtClean="0"/>
              <a:pPr/>
              <a:t>04.03.2020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o-RO" smtClean="0"/>
              <a:t>KOM-27-28 februarie 2020, Konya</a:t>
            </a:r>
            <a:endParaRPr lang="ro-RO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200578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A357-E23B-4142-920B-14308F984E23}" type="datetime1">
              <a:rPr lang="ro-RO" smtClean="0"/>
              <a:pPr/>
              <a:t>04.03.2020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KOM-27-28 februarie 2020, Konya</a:t>
            </a: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10195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C9B1-0BAD-4ACA-B751-9EEEA2B69B13}" type="datetime1">
              <a:rPr lang="ro-RO" smtClean="0"/>
              <a:pPr/>
              <a:t>04.03.2020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KOM-27-28 februarie 2020, Konya</a:t>
            </a:r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192551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94016BF-8639-4337-8C8D-95D67B97C9F3}" type="datetime1">
              <a:rPr lang="ro-RO" smtClean="0"/>
              <a:pPr/>
              <a:t>04.03.2020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o-RO" smtClean="0"/>
              <a:t>KOM-27-28 februarie 2020, Konya</a:t>
            </a:r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285423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9C6B-4D15-4C2D-9B35-394ADA0BACB5}" type="datetime1">
              <a:rPr lang="ro-RO" smtClean="0"/>
              <a:pPr/>
              <a:t>04.03.2020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KOM-27-28 februarie 2020, Konya</a:t>
            </a:r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225750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285E-1D23-4EEF-9A0F-B5FED4280580}" type="datetime1">
              <a:rPr lang="ro-RO" smtClean="0"/>
              <a:pPr/>
              <a:t>04.03.2020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KOM-27-28 februarie 2020, Konya</a:t>
            </a:r>
            <a:endParaRPr lang="ro-R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66924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AF01-FBCD-459C-BE3E-6F9BC65AC5F8}" type="datetime1">
              <a:rPr lang="ro-RO" smtClean="0"/>
              <a:pPr/>
              <a:t>04.03.2020</a:t>
            </a:fld>
            <a:endParaRPr lang="ro-R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16177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B0AA531-352C-4004-A962-6A7009CAB3FC}" type="datetime1">
              <a:rPr lang="ro-RO" smtClean="0"/>
              <a:pPr/>
              <a:t>04.03.2020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o-RO" smtClean="0"/>
              <a:t>KOM-27-28 februarie 2020, Konya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A64064F-B5C3-4685-90E2-22D6964CB8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222652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ro.wikipedia.org/wiki/Jalal_al-Din_Muhammad_Rumi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c.europa.eu/programmes/erasmus-plus/projects/eplus-project-detail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40000">
                <a:schemeClr val="tx2"/>
              </a:gs>
              <a:gs pos="100000">
                <a:srgbClr val="A8914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15516" y="220868"/>
            <a:ext cx="8712968" cy="6416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203848" y="6324068"/>
            <a:ext cx="2895600" cy="365125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  <a:latin typeface="Century Gothic" pitchFamily="34" charset="0"/>
              </a:rPr>
              <a:t>Konya, 27-28 February 2020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Footer Placeholder 8"/>
          <p:cNvSpPr txBox="1">
            <a:spLocks/>
          </p:cNvSpPr>
          <p:nvPr/>
        </p:nvSpPr>
        <p:spPr>
          <a:xfrm>
            <a:off x="3188568" y="63604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GB" sz="1200" dirty="0" smtClean="0">
                <a:solidFill>
                  <a:srgbClr val="BB9D39"/>
                </a:solidFill>
                <a:latin typeface="Century Gothic" pitchFamily="34" charset="0"/>
              </a:rPr>
              <a:t>Konya, 27-28 February 2020</a:t>
            </a:r>
            <a:endParaRPr lang="en-GB" sz="1200" dirty="0">
              <a:solidFill>
                <a:srgbClr val="BB9D39"/>
              </a:solidFill>
              <a:latin typeface="Century Gothic" pitchFamily="34" charset="0"/>
            </a:endParaRPr>
          </a:p>
        </p:txBody>
      </p:sp>
      <p:sp useBgFill="1">
        <p:nvSpPr>
          <p:cNvPr id="19" name="Rectangle 13">
            <a:extLst>
              <a:ext uri="{FF2B5EF4-FFF2-40B4-BE49-F238E27FC236}">
                <a16:creationId xmlns="" xmlns:a16="http://schemas.microsoft.com/office/drawing/2014/main" id="{9818A645-2267-4F2E-9342-266D4D1DC8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Titlu 1"/>
          <p:cNvSpPr txBox="1">
            <a:spLocks/>
          </p:cNvSpPr>
          <p:nvPr/>
        </p:nvSpPr>
        <p:spPr>
          <a:xfrm>
            <a:off x="3657600" y="4038600"/>
            <a:ext cx="4681728" cy="16224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Autism They are On Of Us</a:t>
            </a:r>
            <a:br>
              <a:rPr kumimoji="0" lang="it-IT" sz="24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2019-1-TR01-KA201-077188</a:t>
            </a:r>
            <a:r>
              <a:rPr kumimoji="0" lang="ro-RO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endParaRPr kumimoji="0" lang="ro-RO" sz="24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23" name="Subtitlu 2"/>
          <p:cNvSpPr txBox="1">
            <a:spLocks/>
          </p:cNvSpPr>
          <p:nvPr/>
        </p:nvSpPr>
        <p:spPr>
          <a:xfrm>
            <a:off x="4876800" y="4953000"/>
            <a:ext cx="1891689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182880" marR="0" lvl="0" indent="-18288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2019-202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ro-RO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Picture 8" descr="A picture containing knife&#10;&#10;Description automatically generated">
            <a:extLst>
              <a:ext uri="{FF2B5EF4-FFF2-40B4-BE49-F238E27FC236}">
                <a16:creationId xmlns="" xmlns:a16="http://schemas.microsoft.com/office/drawing/2014/main" id="{D2D0E8AE-BD75-47AB-B82F-EB1131FC54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3735832" cy="719147"/>
          </a:xfrm>
          <a:prstGeom prst="rect">
            <a:avLst/>
          </a:prstGeom>
        </p:spPr>
      </p:pic>
      <p:sp>
        <p:nvSpPr>
          <p:cNvPr id="26" name="Substituent subsol 5"/>
          <p:cNvSpPr txBox="1">
            <a:spLocks/>
          </p:cNvSpPr>
          <p:nvPr/>
        </p:nvSpPr>
        <p:spPr>
          <a:xfrm>
            <a:off x="2971800" y="6248400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KOM-27-28 februarie 2020, Konya</a:t>
            </a:r>
            <a:endParaRPr kumimoji="0" lang="ro-RO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" name="Picture 2" descr="Image result for erasmus plus png&quot;">
            <a:extLst>
              <a:ext uri="{FF2B5EF4-FFF2-40B4-BE49-F238E27FC236}">
                <a16:creationId xmlns="" xmlns:a16="http://schemas.microsoft.com/office/drawing/2014/main" id="{4EA71677-1B50-484D-B0D4-A0AF301D4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0966"/>
            <a:ext cx="1665077" cy="777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ine 27" descr="IMG_20200227_094052.jpg"/>
          <p:cNvPicPr>
            <a:picLocks noChangeAspect="1"/>
          </p:cNvPicPr>
          <p:nvPr/>
        </p:nvPicPr>
        <p:blipFill>
          <a:blip r:embed="rId4" cstate="print"/>
          <a:srcRect l="27406" t="10429" r="26036" b="14231"/>
          <a:stretch>
            <a:fillRect/>
          </a:stretch>
        </p:blipFill>
        <p:spPr>
          <a:xfrm>
            <a:off x="762000" y="1252016"/>
            <a:ext cx="2438400" cy="476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23634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40000">
                <a:schemeClr val="tx2"/>
              </a:gs>
              <a:gs pos="100000">
                <a:srgbClr val="A8914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15516" y="220868"/>
            <a:ext cx="8712968" cy="6416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203848" y="6324068"/>
            <a:ext cx="2895600" cy="365125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  <a:latin typeface="Century Gothic" pitchFamily="34" charset="0"/>
              </a:rPr>
              <a:t>Konya, 27-28 February 2020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Substituent conținut 1"/>
          <p:cNvSpPr txBox="1">
            <a:spLocks/>
          </p:cNvSpPr>
          <p:nvPr/>
        </p:nvSpPr>
        <p:spPr>
          <a:xfrm>
            <a:off x="381000" y="1447800"/>
            <a:ext cx="3352800" cy="40507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880" lvl="0" indent="-182880" defTabSz="9144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Vi</a:t>
            </a:r>
            <a:r>
              <a:rPr kumimoji="0" lang="ro-R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z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it</a:t>
            </a:r>
            <a:r>
              <a:rPr kumimoji="0" lang="ro-R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ă </a:t>
            </a:r>
            <a:r>
              <a:rPr kumimoji="0" lang="ro-R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culturală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la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Sille</a:t>
            </a:r>
            <a:r>
              <a:rPr lang="en-US" dirty="0" smtClean="0">
                <a:latin typeface="Calibri" pitchFamily="34" charset="0"/>
              </a:rPr>
              <a:t>: </a:t>
            </a:r>
            <a:r>
              <a:rPr lang="ro-RO" dirty="0" smtClean="0">
                <a:latin typeface="Calibri" pitchFamily="34" charset="0"/>
              </a:rPr>
              <a:t> fostă așezare grecească, </a:t>
            </a:r>
            <a:r>
              <a:rPr lang="it-IT" dirty="0" smtClean="0">
                <a:latin typeface="Calibri" pitchFamily="34" charset="0"/>
              </a:rPr>
              <a:t>centru al perioadei creștine timpurii, av</a:t>
            </a:r>
            <a:r>
              <a:rPr lang="ro-RO" dirty="0" smtClean="0">
                <a:latin typeface="Calibri" pitchFamily="34" charset="0"/>
              </a:rPr>
              <a:t>â</a:t>
            </a:r>
            <a:r>
              <a:rPr lang="it-IT" dirty="0" smtClean="0">
                <a:latin typeface="Calibri" pitchFamily="34" charset="0"/>
              </a:rPr>
              <a:t>nd una dintre primele biserici din Anatolia - biserica Aya-Elena, construită în anul 300</a:t>
            </a: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82880" lvl="0" indent="-182880" defTabSz="914400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Parcul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cu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fluturi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- </a:t>
            </a:r>
            <a:r>
              <a:rPr lang="it-IT" dirty="0" smtClean="0">
                <a:latin typeface="Calibri" pitchFamily="34" charset="0"/>
              </a:rPr>
              <a:t>cea mai mare grădină de fluturi tropicali din Europa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ro-R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Substituent subsol 5"/>
          <p:cNvSpPr txBox="1">
            <a:spLocks/>
          </p:cNvSpPr>
          <p:nvPr/>
        </p:nvSpPr>
        <p:spPr>
          <a:xfrm>
            <a:off x="2438400" y="634047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KOM-27-28 februarie 2020, Konya</a:t>
            </a:r>
            <a:endParaRPr kumimoji="0" lang="ro-RO" sz="1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Imagine 13" descr="IMG-20200228-WA00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62400" y="3409950"/>
            <a:ext cx="388620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ine 15" descr="IMG_20200227_15065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00600" y="304800"/>
            <a:ext cx="39624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23634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40000">
                <a:schemeClr val="tx2"/>
              </a:gs>
              <a:gs pos="100000">
                <a:srgbClr val="A8914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15516" y="220868"/>
            <a:ext cx="8712968" cy="6416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ubstituent conținut 1"/>
          <p:cNvSpPr txBox="1">
            <a:spLocks/>
          </p:cNvSpPr>
          <p:nvPr/>
        </p:nvSpPr>
        <p:spPr>
          <a:xfrm>
            <a:off x="228600" y="1143000"/>
            <a:ext cx="2971800" cy="25267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Vi</a:t>
            </a:r>
            <a:r>
              <a:rPr kumimoji="0" lang="ro-R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z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it</a:t>
            </a:r>
            <a:r>
              <a:rPr kumimoji="0" lang="ro-R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ă culturală la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mausoleul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Mevlana</a:t>
            </a:r>
            <a:r>
              <a:rPr lang="en-GB" dirty="0" smtClean="0">
                <a:latin typeface="Calibri" pitchFamily="34" charset="0"/>
              </a:rPr>
              <a:t> - </a:t>
            </a:r>
            <a:r>
              <a:rPr lang="vi-VN" dirty="0" smtClean="0">
                <a:latin typeface="Calibri" pitchFamily="34" charset="0"/>
              </a:rPr>
              <a:t>unul dintre cele mai mari muzee din țară și al doilea cel mai vizitat după Palatul Topkapî . </a:t>
            </a:r>
            <a:endParaRPr lang="en-US" dirty="0" smtClean="0">
              <a:latin typeface="Calibri" pitchFamily="34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n-US" dirty="0" smtClean="0">
                <a:latin typeface="Calibri" pitchFamily="34" charset="0"/>
              </a:rPr>
              <a:t>A</a:t>
            </a:r>
            <a:r>
              <a:rPr lang="vi-VN" dirty="0" smtClean="0">
                <a:latin typeface="Calibri" pitchFamily="34" charset="0"/>
              </a:rPr>
              <a:t>ici se află mormântul lui </a:t>
            </a:r>
            <a:r>
              <a:rPr lang="vi-VN" dirty="0" smtClean="0">
                <a:latin typeface="Calibri" pitchFamily="34" charset="0"/>
                <a:hlinkClick r:id="rId2" tooltip="Jalal al-Din Muhammad Rumi"/>
              </a:rPr>
              <a:t>Rumi</a:t>
            </a:r>
            <a:r>
              <a:rPr lang="vi-VN" dirty="0" smtClean="0">
                <a:latin typeface="Calibri" pitchFamily="34" charset="0"/>
              </a:rPr>
              <a:t>, un mistic persan al islamului și un poet cunoscut de turci sub numele</a:t>
            </a:r>
            <a:r>
              <a:rPr lang="en-US" dirty="0" smtClean="0">
                <a:latin typeface="Calibri" pitchFamily="34" charset="0"/>
              </a:rPr>
              <a:t> de </a:t>
            </a:r>
            <a:r>
              <a:rPr lang="vi-VN" i="1" dirty="0" smtClean="0">
                <a:latin typeface="Calibri" pitchFamily="34" charset="0"/>
              </a:rPr>
              <a:t>Mevlana</a:t>
            </a:r>
            <a:r>
              <a:rPr lang="en-US" i="1" dirty="0" smtClean="0">
                <a:latin typeface="Calibri" pitchFamily="34" charset="0"/>
              </a:rPr>
              <a:t>/</a:t>
            </a:r>
            <a:r>
              <a:rPr lang="vi-VN" dirty="0" smtClean="0">
                <a:latin typeface="Calibri" pitchFamily="34" charset="0"/>
              </a:rPr>
              <a:t> </a:t>
            </a:r>
            <a:r>
              <a:rPr lang="vi-VN" i="1" dirty="0" smtClean="0">
                <a:latin typeface="Calibri" pitchFamily="34" charset="0"/>
              </a:rPr>
              <a:t>Stăpânul nostru</a:t>
            </a:r>
            <a:r>
              <a:rPr lang="vi-VN" dirty="0" smtClean="0">
                <a:latin typeface="Calibri" pitchFamily="34" charset="0"/>
              </a:rPr>
              <a:t>.</a:t>
            </a:r>
            <a:endParaRPr kumimoji="0" lang="ro-RO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/>
              <a:t>“Există o viață în voi, căutați această viață,</a:t>
            </a:r>
          </a:p>
          <a:p>
            <a:r>
              <a:rPr lang="vi-VN" dirty="0" smtClean="0"/>
              <a:t>Căutați bijuteriile secrete în muntele trupului vostru… ”</a:t>
            </a:r>
            <a:endParaRPr lang="ro-RO" dirty="0" smtClean="0"/>
          </a:p>
          <a:p>
            <a:pPr algn="r"/>
            <a:r>
              <a:rPr lang="ro-RO" i="1" dirty="0" err="1" smtClean="0"/>
              <a:t>Rumi</a:t>
            </a:r>
            <a:endParaRPr lang="vi-VN" i="1" dirty="0" smtClean="0"/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ro-RO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Substituent subsol 5"/>
          <p:cNvSpPr txBox="1">
            <a:spLocks/>
          </p:cNvSpPr>
          <p:nvPr/>
        </p:nvSpPr>
        <p:spPr>
          <a:xfrm>
            <a:off x="3733800" y="6248400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KOM-27-28 februarie 2020, Konya</a:t>
            </a:r>
            <a:endParaRPr kumimoji="0" lang="ro-RO" sz="1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Imagine 13" descr="IMG-20200228-WA014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52800" y="1295400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23634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40000">
                <a:schemeClr val="tx2"/>
              </a:gs>
              <a:gs pos="100000">
                <a:srgbClr val="A8914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15516" y="220868"/>
            <a:ext cx="8712968" cy="6416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203848" y="6324068"/>
            <a:ext cx="2895600" cy="365125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  <a:latin typeface="Century Gothic" pitchFamily="34" charset="0"/>
              </a:rPr>
              <a:t>Konya, 27-28 February 2020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KOM-27-28 februarie 2020, Konya</a:t>
            </a:r>
            <a:endParaRPr kumimoji="0" lang="ro-RO" sz="1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Imagine 9" descr="IMG-20200228-WA008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14800" y="3028950"/>
            <a:ext cx="4800600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Dreptunghi 10"/>
          <p:cNvSpPr/>
          <p:nvPr/>
        </p:nvSpPr>
        <p:spPr>
          <a:xfrm>
            <a:off x="4800600" y="1715869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ro-RO" dirty="0" smtClean="0">
                <a:latin typeface="Calibri" pitchFamily="34" charset="0"/>
              </a:rPr>
              <a:t>Primirea certificatelor de participare</a:t>
            </a:r>
            <a:endParaRPr lang="en-GB" dirty="0" smtClean="0">
              <a:latin typeface="Calibri" pitchFamily="34" charset="0"/>
            </a:endParaRPr>
          </a:p>
          <a:p>
            <a:pPr lvl="0">
              <a:lnSpc>
                <a:spcPct val="100000"/>
              </a:lnSpc>
            </a:pPr>
            <a:endParaRPr lang="ro-RO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Imagine 6" descr="DSC_0294.JPG"/>
          <p:cNvPicPr>
            <a:picLocks noGrp="1" noChangeAspect="1"/>
          </p:cNvPicPr>
          <p:nvPr isPhoto="1"/>
        </p:nvPicPr>
        <p:blipFill>
          <a:blip r:embed="rId3" cstate="email"/>
          <a:stretch>
            <a:fillRect/>
          </a:stretch>
        </p:blipFill>
        <p:spPr>
          <a:xfrm>
            <a:off x="228600" y="206693"/>
            <a:ext cx="4296410" cy="3222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623634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40000">
                <a:schemeClr val="tx2"/>
              </a:gs>
              <a:gs pos="100000">
                <a:srgbClr val="A8914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15516" y="220868"/>
            <a:ext cx="8712968" cy="6416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203848" y="6324068"/>
            <a:ext cx="28956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Konya, 27-28 February 2020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7" name="Imagine 1" descr="IMG_20191213_132351.jpg">
            <a:extLst>
              <a:ext uri="{FF2B5EF4-FFF2-40B4-BE49-F238E27FC236}">
                <a16:creationId xmlns="" xmlns:a16="http://schemas.microsoft.com/office/drawing/2014/main" id="{A281A0F5-0490-43CC-A389-16E50F8514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/>
          <a:stretch>
            <a:fillRect/>
          </a:stretch>
        </p:blipFill>
        <p:spPr>
          <a:xfrm>
            <a:off x="4739640" y="203698"/>
            <a:ext cx="4191000" cy="3143250"/>
          </a:xfrm>
          <a:custGeom>
            <a:avLst/>
            <a:gdLst>
              <a:gd name="connsiteX0" fmla="*/ 1549963 w 7698564"/>
              <a:gd name="connsiteY0" fmla="*/ 0 h 3346705"/>
              <a:gd name="connsiteX1" fmla="*/ 1555540 w 7698564"/>
              <a:gd name="connsiteY1" fmla="*/ 0 h 3346705"/>
              <a:gd name="connsiteX2" fmla="*/ 2621768 w 7698564"/>
              <a:gd name="connsiteY2" fmla="*/ 0 h 3346705"/>
              <a:gd name="connsiteX3" fmla="*/ 6451640 w 7698564"/>
              <a:gd name="connsiteY3" fmla="*/ 0 h 3346705"/>
              <a:gd name="connsiteX4" fmla="*/ 6451640 w 7698564"/>
              <a:gd name="connsiteY4" fmla="*/ 479 h 3346705"/>
              <a:gd name="connsiteX5" fmla="*/ 7698564 w 7698564"/>
              <a:gd name="connsiteY5" fmla="*/ 479 h 3346705"/>
              <a:gd name="connsiteX6" fmla="*/ 7698564 w 7698564"/>
              <a:gd name="connsiteY6" fmla="*/ 3346705 h 3346705"/>
              <a:gd name="connsiteX7" fmla="*/ 0 w 7698564"/>
              <a:gd name="connsiteY7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</p:spPr>
      </p:pic>
      <p:pic>
        <p:nvPicPr>
          <p:cNvPr id="8" name="Imagine 7" descr="DSC_0397.JPG"/>
          <p:cNvPicPr>
            <a:picLocks noGrp="1" noChangeAspect="1"/>
          </p:cNvPicPr>
          <p:nvPr isPhoto="1"/>
        </p:nvPicPr>
        <p:blipFill>
          <a:blip r:embed="rId3" cstate="email"/>
          <a:stretch>
            <a:fillRect/>
          </a:stretch>
        </p:blipFill>
        <p:spPr>
          <a:xfrm>
            <a:off x="215273" y="210081"/>
            <a:ext cx="4128127" cy="3096095"/>
          </a:xfrm>
          <a:custGeom>
            <a:avLst/>
            <a:gdLst>
              <a:gd name="connsiteX0" fmla="*/ 0 w 5859797"/>
              <a:gd name="connsiteY0" fmla="*/ 0 h 3346705"/>
              <a:gd name="connsiteX1" fmla="*/ 5859797 w 5859797"/>
              <a:gd name="connsiteY1" fmla="*/ 0 h 3346705"/>
              <a:gd name="connsiteX2" fmla="*/ 4309834 w 5859797"/>
              <a:gd name="connsiteY2" fmla="*/ 3346705 h 3346705"/>
              <a:gd name="connsiteX3" fmla="*/ 4304257 w 5859797"/>
              <a:gd name="connsiteY3" fmla="*/ 3346705 h 3346705"/>
              <a:gd name="connsiteX4" fmla="*/ 3238029 w 5859797"/>
              <a:gd name="connsiteY4" fmla="*/ 3346705 h 3346705"/>
              <a:gd name="connsiteX5" fmla="*/ 0 w 5859797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</p:spPr>
      </p:pic>
      <p:pic>
        <p:nvPicPr>
          <p:cNvPr id="10" name="Imagine 1" descr="DSC_0421.JPG">
            <a:extLst>
              <a:ext uri="{FF2B5EF4-FFF2-40B4-BE49-F238E27FC236}">
                <a16:creationId xmlns="" xmlns:a16="http://schemas.microsoft.com/office/drawing/2014/main" id="{B9EE1627-AAD6-4D75-9D72-30B0FEFA8D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email"/>
          <a:stretch>
            <a:fillRect/>
          </a:stretch>
        </p:blipFill>
        <p:spPr>
          <a:xfrm>
            <a:off x="6435090" y="3352800"/>
            <a:ext cx="2495550" cy="3327401"/>
          </a:xfrm>
          <a:custGeom>
            <a:avLst/>
            <a:gdLst>
              <a:gd name="connsiteX0" fmla="*/ 1549963 w 5841911"/>
              <a:gd name="connsiteY0" fmla="*/ 0 h 3346705"/>
              <a:gd name="connsiteX1" fmla="*/ 1555540 w 5841911"/>
              <a:gd name="connsiteY1" fmla="*/ 0 h 3346705"/>
              <a:gd name="connsiteX2" fmla="*/ 2621768 w 5841911"/>
              <a:gd name="connsiteY2" fmla="*/ 0 h 3346705"/>
              <a:gd name="connsiteX3" fmla="*/ 5841911 w 5841911"/>
              <a:gd name="connsiteY3" fmla="*/ 0 h 3346705"/>
              <a:gd name="connsiteX4" fmla="*/ 5841911 w 5841911"/>
              <a:gd name="connsiteY4" fmla="*/ 3346705 h 3346705"/>
              <a:gd name="connsiteX5" fmla="*/ 0 w 584191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</p:spPr>
      </p:pic>
      <p:pic>
        <p:nvPicPr>
          <p:cNvPr id="11" name="Imagine 1" descr="IMG_20191213_162058.jpg">
            <a:extLst>
              <a:ext uri="{FF2B5EF4-FFF2-40B4-BE49-F238E27FC236}">
                <a16:creationId xmlns="" xmlns:a16="http://schemas.microsoft.com/office/drawing/2014/main" id="{D2D6DA5E-499C-4EEA-A767-3E811E6807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email"/>
          <a:stretch>
            <a:fillRect/>
          </a:stretch>
        </p:blipFill>
        <p:spPr>
          <a:xfrm>
            <a:off x="200025" y="3293269"/>
            <a:ext cx="4524375" cy="3393282"/>
          </a:xfrm>
          <a:custGeom>
            <a:avLst/>
            <a:gdLst>
              <a:gd name="connsiteX0" fmla="*/ 0 w 7698564"/>
              <a:gd name="connsiteY0" fmla="*/ 0 h 3346705"/>
              <a:gd name="connsiteX1" fmla="*/ 7698564 w 7698564"/>
              <a:gd name="connsiteY1" fmla="*/ 0 h 3346705"/>
              <a:gd name="connsiteX2" fmla="*/ 6148601 w 7698564"/>
              <a:gd name="connsiteY2" fmla="*/ 3346705 h 3346705"/>
              <a:gd name="connsiteX3" fmla="*/ 6143024 w 7698564"/>
              <a:gd name="connsiteY3" fmla="*/ 3346705 h 3346705"/>
              <a:gd name="connsiteX4" fmla="*/ 5076796 w 7698564"/>
              <a:gd name="connsiteY4" fmla="*/ 3346705 h 3346705"/>
              <a:gd name="connsiteX5" fmla="*/ 1246924 w 7698564"/>
              <a:gd name="connsiteY5" fmla="*/ 3346705 h 3346705"/>
              <a:gd name="connsiteX6" fmla="*/ 1246924 w 7698564"/>
              <a:gd name="connsiteY6" fmla="*/ 3346226 h 3346705"/>
              <a:gd name="connsiteX7" fmla="*/ 0 w 7698564"/>
              <a:gd name="connsiteY7" fmla="*/ 3346226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</p:spPr>
      </p:pic>
      <p:sp>
        <p:nvSpPr>
          <p:cNvPr id="12" name="Footer Placeholder 5"/>
          <p:cNvSpPr txBox="1">
            <a:spLocks/>
          </p:cNvSpPr>
          <p:nvPr/>
        </p:nvSpPr>
        <p:spPr>
          <a:xfrm>
            <a:off x="2895600" y="6248400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KOM-27-28 februarie 2020, Konya</a:t>
            </a:r>
            <a:endParaRPr kumimoji="0" lang="ro-RO" sz="1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Dreptunghi 12"/>
          <p:cNvSpPr/>
          <p:nvPr/>
        </p:nvSpPr>
        <p:spPr>
          <a:xfrm>
            <a:off x="4800600" y="3505200"/>
            <a:ext cx="1828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ro-RO" dirty="0" smtClean="0">
                <a:latin typeface="Calibri" pitchFamily="34" charset="0"/>
              </a:rPr>
              <a:t>Konya în imagini</a:t>
            </a:r>
          </a:p>
          <a:p>
            <a:pPr lvl="0">
              <a:lnSpc>
                <a:spcPct val="100000"/>
              </a:lnSpc>
            </a:pPr>
            <a:endParaRPr lang="ro-RO" dirty="0" smtClean="0">
              <a:latin typeface="Calibri" pitchFamily="34" charset="0"/>
            </a:endParaRPr>
          </a:p>
          <a:p>
            <a:pPr lvl="0">
              <a:lnSpc>
                <a:spcPct val="100000"/>
              </a:lnSpc>
            </a:pPr>
            <a:endParaRPr lang="ro-RO" dirty="0" smtClean="0">
              <a:latin typeface="Calibri" pitchFamily="34" charset="0"/>
            </a:endParaRPr>
          </a:p>
          <a:p>
            <a:pPr lvl="0">
              <a:lnSpc>
                <a:spcPct val="100000"/>
              </a:lnSpc>
            </a:pPr>
            <a:endParaRPr lang="ro-RO" dirty="0" smtClean="0">
              <a:latin typeface="Calibri" pitchFamily="34" charset="0"/>
            </a:endParaRPr>
          </a:p>
          <a:p>
            <a:pPr lvl="0">
              <a:lnSpc>
                <a:spcPct val="100000"/>
              </a:lnSpc>
            </a:pPr>
            <a:r>
              <a:rPr lang="ro-RO" dirty="0" smtClean="0">
                <a:latin typeface="Calibri" pitchFamily="34" charset="0"/>
              </a:rPr>
              <a:t>Prezentarea tradiției de Mărțișor, oferirea de mărțișoare</a:t>
            </a:r>
            <a:endParaRPr lang="en-GB" dirty="0" smtClean="0">
              <a:latin typeface="Calibri" pitchFamily="34" charset="0"/>
            </a:endParaRPr>
          </a:p>
          <a:p>
            <a:pPr lvl="0">
              <a:lnSpc>
                <a:spcPct val="100000"/>
              </a:lnSpc>
            </a:pPr>
            <a:endParaRPr lang="ro-RO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634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40000">
                <a:schemeClr val="tx2"/>
              </a:gs>
              <a:gs pos="100000">
                <a:srgbClr val="A8914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15516" y="220868"/>
            <a:ext cx="8712968" cy="6416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203848" y="6324068"/>
            <a:ext cx="2895600" cy="365125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  <a:latin typeface="Century Gothic" pitchFamily="34" charset="0"/>
              </a:rPr>
              <a:t>Matera, 22-23 January 2020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Footer Placeholder 8"/>
          <p:cNvSpPr txBox="1">
            <a:spLocks/>
          </p:cNvSpPr>
          <p:nvPr/>
        </p:nvSpPr>
        <p:spPr>
          <a:xfrm>
            <a:off x="3188568" y="63604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GB" sz="1200" dirty="0" smtClean="0">
                <a:solidFill>
                  <a:srgbClr val="BB9D39"/>
                </a:solidFill>
                <a:latin typeface="Century Gothic" pitchFamily="34" charset="0"/>
              </a:rPr>
              <a:t>Konya, 27-28 February 2020</a:t>
            </a:r>
            <a:endParaRPr lang="en-GB" sz="1200" dirty="0">
              <a:solidFill>
                <a:srgbClr val="BB9D39"/>
              </a:solidFill>
              <a:latin typeface="Century Gothic" pitchFamily="34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1219200" y="838200"/>
          <a:ext cx="68580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1295400" y="3657600"/>
          <a:ext cx="6705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2" name="Group 11"/>
          <p:cNvGrpSpPr/>
          <p:nvPr/>
        </p:nvGrpSpPr>
        <p:grpSpPr>
          <a:xfrm>
            <a:off x="3276600" y="381000"/>
            <a:ext cx="3733800" cy="304800"/>
            <a:chOff x="2746660" y="374275"/>
            <a:chExt cx="4129164" cy="46243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6660" y="374275"/>
              <a:ext cx="362292" cy="46243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141040" y="378023"/>
              <a:ext cx="373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err="1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Inspectoratul</a:t>
              </a:r>
              <a:r>
                <a:rPr lang="en-GB" sz="1400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dirty="0" err="1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Şcolar</a:t>
              </a:r>
              <a:r>
                <a:rPr lang="en-GB" sz="1400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dirty="0" err="1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Judeţean</a:t>
              </a:r>
              <a:r>
                <a:rPr lang="en-GB" sz="1400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dirty="0" err="1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Iaşi</a:t>
              </a:r>
              <a:endParaRPr lang="en-GB" sz="140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28600" y="3276600"/>
            <a:ext cx="2514600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55600" indent="-266700"/>
            <a:r>
              <a:rPr lang="en-US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Echipa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locală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US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proiect</a:t>
            </a:r>
            <a:endParaRPr lang="fr-FR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634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40000">
                <a:schemeClr val="tx2"/>
              </a:gs>
              <a:gs pos="100000">
                <a:srgbClr val="A8914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15516" y="220868"/>
            <a:ext cx="8712968" cy="6416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203848" y="6324068"/>
            <a:ext cx="2895600" cy="365125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  <a:latin typeface="Century Gothic" pitchFamily="34" charset="0"/>
              </a:rPr>
              <a:t>Matera, 22-23 January 2020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Footer Placeholder 8"/>
          <p:cNvSpPr txBox="1">
            <a:spLocks/>
          </p:cNvSpPr>
          <p:nvPr/>
        </p:nvSpPr>
        <p:spPr>
          <a:xfrm>
            <a:off x="3188568" y="63604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GB" sz="1200" dirty="0" smtClean="0">
                <a:solidFill>
                  <a:srgbClr val="BB9D39"/>
                </a:solidFill>
                <a:latin typeface="Century Gothic" pitchFamily="34" charset="0"/>
              </a:rPr>
              <a:t>Konya, 27-28 February 2020</a:t>
            </a:r>
            <a:endParaRPr lang="en-GB" sz="1200" dirty="0">
              <a:solidFill>
                <a:srgbClr val="BB9D39"/>
              </a:solidFill>
              <a:latin typeface="Century Gothic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3276600" y="381000"/>
            <a:ext cx="3733800" cy="304800"/>
            <a:chOff x="2746660" y="374275"/>
            <a:chExt cx="4129164" cy="46243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6660" y="374275"/>
              <a:ext cx="362292" cy="46243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141040" y="378023"/>
              <a:ext cx="373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err="1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Inspectoratul</a:t>
              </a:r>
              <a:r>
                <a:rPr lang="en-GB" sz="1400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dirty="0" err="1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Şcolar</a:t>
              </a:r>
              <a:r>
                <a:rPr lang="en-GB" sz="1400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dirty="0" err="1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Judeţean</a:t>
              </a:r>
              <a:r>
                <a:rPr lang="en-GB" sz="1400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dirty="0" err="1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Iaşi</a:t>
              </a:r>
              <a:endParaRPr lang="en-GB" sz="140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3" name="Picture 12" descr="iceberg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8600"/>
            <a:ext cx="61722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23634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40000">
                <a:schemeClr val="tx2"/>
              </a:gs>
              <a:gs pos="100000">
                <a:srgbClr val="A8914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203848" y="6324068"/>
            <a:ext cx="2895600" cy="365125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  <a:latin typeface="Century Gothic" pitchFamily="34" charset="0"/>
              </a:rPr>
              <a:t>Matera, 22-23 January 2020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Footer Placeholder 8"/>
          <p:cNvSpPr txBox="1">
            <a:spLocks/>
          </p:cNvSpPr>
          <p:nvPr/>
        </p:nvSpPr>
        <p:spPr>
          <a:xfrm>
            <a:off x="3188568" y="63604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GB" sz="1200" dirty="0" smtClean="0">
                <a:solidFill>
                  <a:srgbClr val="BB9D39"/>
                </a:solidFill>
                <a:latin typeface="Century Gothic" pitchFamily="34" charset="0"/>
              </a:rPr>
              <a:t>Konya, 27-28 February 2020</a:t>
            </a:r>
            <a:endParaRPr lang="en-GB" sz="1200" dirty="0">
              <a:solidFill>
                <a:srgbClr val="BB9D39"/>
              </a:solidFill>
              <a:latin typeface="Century Gothic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3276600" y="381000"/>
            <a:ext cx="3733800" cy="304800"/>
            <a:chOff x="2746660" y="374275"/>
            <a:chExt cx="4129164" cy="46243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6660" y="374275"/>
              <a:ext cx="362292" cy="46243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141040" y="378023"/>
              <a:ext cx="373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err="1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Inspectoratul</a:t>
              </a:r>
              <a:r>
                <a:rPr lang="en-GB" sz="1400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dirty="0" err="1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Şcolar</a:t>
              </a:r>
              <a:r>
                <a:rPr lang="en-GB" sz="1400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dirty="0" err="1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Judeţean</a:t>
              </a:r>
              <a:r>
                <a:rPr lang="en-GB" sz="1400" dirty="0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dirty="0" err="1" smtClean="0">
                  <a:solidFill>
                    <a:schemeClr val="tx2"/>
                  </a:solidFill>
                  <a:latin typeface="Century Gothic" panose="020B0502020202020204" pitchFamily="34" charset="0"/>
                </a:rPr>
                <a:t>Iaşi</a:t>
              </a:r>
              <a:endParaRPr lang="en-GB" sz="140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Freeform: Shape 7">
            <a:extLst>
              <a:ext uri="{FF2B5EF4-FFF2-40B4-BE49-F238E27FC236}">
                <a16:creationId xmlns="" xmlns:a16="http://schemas.microsoft.com/office/drawing/2014/main" id="{3E9FBC8E-8666-4442-8D7D-B250510CD4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263" y="2005"/>
            <a:ext cx="8181474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4" name="Dreptunghi 13"/>
          <p:cNvSpPr/>
          <p:nvPr/>
        </p:nvSpPr>
        <p:spPr>
          <a:xfrm>
            <a:off x="1371600" y="2667000"/>
            <a:ext cx="640080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o-RO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Participare </a:t>
            </a:r>
            <a:r>
              <a:rPr lang="ro-RO" sz="24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KOM</a:t>
            </a:r>
            <a:r>
              <a:rPr lang="ro-RO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Konya</a:t>
            </a:r>
            <a:r>
              <a:rPr lang="ro-RO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ro-RO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Gabriela </a:t>
            </a:r>
            <a:r>
              <a:rPr lang="ro-RO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Conea-</a:t>
            </a:r>
            <a:r>
              <a:rPr lang="ro-RO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manager tehnic</a:t>
            </a:r>
            <a:endParaRPr lang="en-U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Anca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Suzan </a:t>
            </a:r>
            <a:r>
              <a:rPr lang="en-US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Achitenei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manager </a:t>
            </a:r>
            <a:r>
              <a:rPr lang="en-US" sz="2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financiar</a:t>
            </a:r>
            <a:endParaRPr lang="ro-RO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</a:pPr>
            <a:endParaRPr lang="ro-RO" sz="2400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</a:pPr>
            <a:endParaRPr lang="ro-RO" sz="2400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u="sng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hlinkClick r:id="rId4"/>
              </a:rPr>
              <a:t>Informa</a:t>
            </a:r>
            <a:r>
              <a:rPr lang="ro-RO" sz="24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hlinkClick r:id="rId4"/>
              </a:rPr>
              <a:t>ț</a:t>
            </a:r>
            <a:r>
              <a:rPr lang="en-US" sz="2400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hlinkClick r:id="rId4"/>
              </a:rPr>
              <a:t>ii </a:t>
            </a:r>
            <a:r>
              <a:rPr lang="en-US" sz="2400" u="sng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hlinkClick r:id="rId4"/>
              </a:rPr>
              <a:t>suplimentare</a:t>
            </a:r>
            <a:endParaRPr lang="ro-RO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Footer Placeholder 3"/>
          <p:cNvSpPr txBox="1">
            <a:spLocks/>
          </p:cNvSpPr>
          <p:nvPr/>
        </p:nvSpPr>
        <p:spPr>
          <a:xfrm>
            <a:off x="2264664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KOM-27-28 februarie 2020, Konya</a:t>
            </a:r>
            <a:endParaRPr kumimoji="0" lang="ro-RO" sz="1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634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40000">
                <a:schemeClr val="tx2"/>
              </a:gs>
              <a:gs pos="100000">
                <a:srgbClr val="A8914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15516" y="220868"/>
            <a:ext cx="8712968" cy="6416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203848" y="6324068"/>
            <a:ext cx="2895600" cy="365125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  <a:latin typeface="Century Gothic" pitchFamily="34" charset="0"/>
              </a:rPr>
              <a:t>Konya, 27-28 February 2020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" name="Picture 2" descr="Image result for erasmus plus png&quot;">
            <a:extLst>
              <a:ext uri="{FF2B5EF4-FFF2-40B4-BE49-F238E27FC236}">
                <a16:creationId xmlns="" xmlns:a16="http://schemas.microsoft.com/office/drawing/2014/main" id="{9F5D10EC-CF52-44A2-BF11-9C65ADCC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" y="1404273"/>
            <a:ext cx="2527432" cy="1179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A picture containing knife&#10;&#10;Description automatically generated">
            <a:extLst>
              <a:ext uri="{FF2B5EF4-FFF2-40B4-BE49-F238E27FC236}">
                <a16:creationId xmlns="" xmlns:a16="http://schemas.microsoft.com/office/drawing/2014/main" id="{7DFDD70F-99A4-4803-81BD-4030693606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4537798"/>
            <a:ext cx="2527432" cy="486530"/>
          </a:xfrm>
          <a:prstGeom prst="rect">
            <a:avLst/>
          </a:prstGeom>
        </p:spPr>
      </p:pic>
      <p:sp>
        <p:nvSpPr>
          <p:cNvPr id="11" name="Substituent conținut 1"/>
          <p:cNvSpPr txBox="1">
            <a:spLocks/>
          </p:cNvSpPr>
          <p:nvPr/>
        </p:nvSpPr>
        <p:spPr>
          <a:xfrm>
            <a:off x="3791922" y="1359408"/>
            <a:ext cx="5047707" cy="405079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o-RO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Scopul proiectului</a:t>
            </a: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ro-RO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82880" lvl="0" indent="-182880" algn="just" defTabSz="914400">
              <a:lnSpc>
                <a:spcPct val="15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ro-RO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Să </a:t>
            </a:r>
            <a:r>
              <a:rPr lang="ro-RO" sz="3300" dirty="0" smtClean="0">
                <a:latin typeface="Calibri" pitchFamily="34" charset="0"/>
                <a:cs typeface="Calibri" pitchFamily="34" charset="0"/>
              </a:rPr>
              <a:t>î</a:t>
            </a:r>
            <a:r>
              <a:rPr kumimoji="0" lang="ro-RO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mbunătățească</a:t>
            </a:r>
            <a:r>
              <a:rPr kumimoji="0" lang="ro-RO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abilitățile de viață ale </a:t>
            </a:r>
            <a:r>
              <a:rPr lang="ro-RO" sz="3300" dirty="0" smtClean="0">
                <a:latin typeface="Calibri" pitchFamily="34" charset="0"/>
              </a:rPr>
              <a:t>copiilor</a:t>
            </a:r>
            <a:r>
              <a:rPr lang="en-US" sz="3300" dirty="0" smtClean="0">
                <a:latin typeface="Calibri" pitchFamily="34" charset="0"/>
              </a:rPr>
              <a:t> </a:t>
            </a:r>
            <a:r>
              <a:rPr kumimoji="0" lang="ro-RO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diagnosticați </a:t>
            </a:r>
            <a:r>
              <a:rPr kumimoji="0" lang="ro-RO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cu tulburări d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</a:t>
            </a:r>
            <a:r>
              <a:rPr kumimoji="0" lang="ro-RO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spectru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</a:t>
            </a:r>
            <a:r>
              <a:rPr kumimoji="0" lang="ro-RO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autist, pentru a-și reduce comportamentele stereotipe, pentru a facilita adaptarea lor la viața socială, pentru a-i ajuta pe ei și pe familiile lor 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</a:t>
            </a:r>
            <a:r>
              <a:rPr kumimoji="0" lang="ro-RO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ă își cunoască drepturile, pentru a se asigura că sunt fericiți si integrați prin valorificarea si maximizarea capacităților personale.</a:t>
            </a:r>
            <a:endParaRPr kumimoji="0" lang="ro-RO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2" name="Substituent subsol 5"/>
          <p:cNvSpPr txBox="1">
            <a:spLocks/>
          </p:cNvSpPr>
          <p:nvPr/>
        </p:nvSpPr>
        <p:spPr>
          <a:xfrm>
            <a:off x="2743200" y="6172200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KOM-27-28 februarie 2020, Konya</a:t>
            </a:r>
            <a:endParaRPr kumimoji="0" lang="ro-RO" sz="1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634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40000">
                <a:schemeClr val="tx2"/>
              </a:gs>
              <a:gs pos="100000">
                <a:srgbClr val="A8914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15516" y="220868"/>
            <a:ext cx="8712968" cy="6416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203848" y="6324068"/>
            <a:ext cx="2895600" cy="365125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  <a:latin typeface="Century Gothic" pitchFamily="34" charset="0"/>
              </a:rPr>
              <a:t>Konya, 27-28 February 2020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" name="Picture 2" descr="Image result for erasmus plus png&quot;">
            <a:extLst>
              <a:ext uri="{FF2B5EF4-FFF2-40B4-BE49-F238E27FC236}">
                <a16:creationId xmlns="" xmlns:a16="http://schemas.microsoft.com/office/drawing/2014/main" id="{FD0EBEF7-B9BE-46B8-83E1-A6F87A793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" y="1404273"/>
            <a:ext cx="2527432" cy="1179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A picture containing knife&#10;&#10;Description automatically generated">
            <a:extLst>
              <a:ext uri="{FF2B5EF4-FFF2-40B4-BE49-F238E27FC236}">
                <a16:creationId xmlns="" xmlns:a16="http://schemas.microsoft.com/office/drawing/2014/main" id="{30B06471-ED9A-4EB3-A483-3130974CE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4537798"/>
            <a:ext cx="2527432" cy="486530"/>
          </a:xfrm>
          <a:prstGeom prst="rect">
            <a:avLst/>
          </a:prstGeom>
        </p:spPr>
      </p:pic>
      <p:sp>
        <p:nvSpPr>
          <p:cNvPr id="11" name="Substituent conținut 1"/>
          <p:cNvSpPr txBox="1">
            <a:spLocks/>
          </p:cNvSpPr>
          <p:nvPr/>
        </p:nvSpPr>
        <p:spPr>
          <a:xfrm>
            <a:off x="3616233" y="727639"/>
            <a:ext cx="5047707" cy="51397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Obiective</a:t>
            </a:r>
            <a:r>
              <a:rPr kumimoji="0" lang="ro-R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principale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ro-RO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ro-RO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ro-RO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Conștientizarea rolului școlii și 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al 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familiei în </a:t>
            </a:r>
            <a:r>
              <a:rPr kumimoji="0" lang="ro-RO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viața </a:t>
            </a:r>
            <a:r>
              <a:rPr kumimoji="0" lang="ro-RO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copiilor 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diagnosticați cu tulburări de spectru autist prin îmbunătățirea cunoștințelor și competențelor familiilor lor și a profesorilor care lucrează în acest domeniu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2" name="Substituent subsol 5"/>
          <p:cNvSpPr txBox="1">
            <a:spLocks/>
          </p:cNvSpPr>
          <p:nvPr/>
        </p:nvSpPr>
        <p:spPr>
          <a:xfrm>
            <a:off x="2590800" y="6096000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KOM-27-28 februarie 2020, Konya</a:t>
            </a:r>
            <a:endParaRPr kumimoji="0" lang="ro-RO" sz="1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634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40000">
                <a:schemeClr val="tx2"/>
              </a:gs>
              <a:gs pos="100000">
                <a:srgbClr val="A8914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15516" y="220868"/>
            <a:ext cx="8712968" cy="6416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203848" y="6324068"/>
            <a:ext cx="2895600" cy="365125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  <a:latin typeface="Century Gothic" pitchFamily="34" charset="0"/>
              </a:rPr>
              <a:t>Konya, 27-28 February 2020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" name="Picture 2" descr="Image result for erasmus plus png&quot;">
            <a:extLst>
              <a:ext uri="{FF2B5EF4-FFF2-40B4-BE49-F238E27FC236}">
                <a16:creationId xmlns="" xmlns:a16="http://schemas.microsoft.com/office/drawing/2014/main" id="{6E0F4B5E-802C-4794-914C-09BD4EE66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" y="1404273"/>
            <a:ext cx="2527432" cy="1179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A picture containing knife&#10;&#10;Description automatically generated">
            <a:extLst>
              <a:ext uri="{FF2B5EF4-FFF2-40B4-BE49-F238E27FC236}">
                <a16:creationId xmlns="" xmlns:a16="http://schemas.microsoft.com/office/drawing/2014/main" id="{83CA2935-5A12-4D5D-AC00-30363C888F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4537798"/>
            <a:ext cx="2527432" cy="486530"/>
          </a:xfrm>
          <a:prstGeom prst="rect">
            <a:avLst/>
          </a:prstGeom>
        </p:spPr>
      </p:pic>
      <p:sp>
        <p:nvSpPr>
          <p:cNvPr id="11" name="Substituent conținut 1"/>
          <p:cNvSpPr txBox="1">
            <a:spLocks/>
          </p:cNvSpPr>
          <p:nvPr/>
        </p:nvSpPr>
        <p:spPr>
          <a:xfrm>
            <a:off x="3791922" y="518919"/>
            <a:ext cx="5047707" cy="40507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Grup țintă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82880" marR="0" lvl="0" indent="-18288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direct: persoane care lucrează în context educațional - psihologi, profesori care urmăresc să-și consolideze competențele în legătură cu ASD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indirect: elevi, profesori, familii ale copiilor cu ASD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alte părți interesate: comunități locale, agenții de angajare care lucrează cu persoane cu nevoi speciale, camere de comerț, IMM-uri.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2" name="Substituent subsol 5"/>
          <p:cNvSpPr txBox="1">
            <a:spLocks/>
          </p:cNvSpPr>
          <p:nvPr/>
        </p:nvSpPr>
        <p:spPr>
          <a:xfrm>
            <a:off x="2057400" y="6248400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KOM-27-28 februarie 2020, Konya</a:t>
            </a:r>
            <a:endParaRPr kumimoji="0" lang="ro-RO" sz="1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634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40000">
                <a:schemeClr val="tx2"/>
              </a:gs>
              <a:gs pos="100000">
                <a:srgbClr val="A8914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15516" y="220868"/>
            <a:ext cx="8712968" cy="6416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203848" y="6324068"/>
            <a:ext cx="2895600" cy="365125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  <a:latin typeface="Century Gothic" pitchFamily="34" charset="0"/>
              </a:rPr>
              <a:t>Konya, 27-28 February 2020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" name="Picture 2" descr="Image result for erasmus plus png&quot;">
            <a:extLst>
              <a:ext uri="{FF2B5EF4-FFF2-40B4-BE49-F238E27FC236}">
                <a16:creationId xmlns="" xmlns:a16="http://schemas.microsoft.com/office/drawing/2014/main" id="{92064F53-365D-4F7F-A911-0CE5221F1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" y="1404273"/>
            <a:ext cx="2527432" cy="1179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A picture containing knife&#10;&#10;Description automatically generated">
            <a:extLst>
              <a:ext uri="{FF2B5EF4-FFF2-40B4-BE49-F238E27FC236}">
                <a16:creationId xmlns="" xmlns:a16="http://schemas.microsoft.com/office/drawing/2014/main" id="{260DF0FB-0093-4427-A3EF-97A993494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4537798"/>
            <a:ext cx="2527432" cy="486530"/>
          </a:xfrm>
          <a:prstGeom prst="rect">
            <a:avLst/>
          </a:prstGeom>
        </p:spPr>
      </p:pic>
      <p:sp>
        <p:nvSpPr>
          <p:cNvPr id="11" name="Substituent conținut 1"/>
          <p:cNvSpPr txBox="1">
            <a:spLocks/>
          </p:cNvSpPr>
          <p:nvPr/>
        </p:nvSpPr>
        <p:spPr>
          <a:xfrm>
            <a:off x="3657600" y="1066800"/>
            <a:ext cx="5047707" cy="40507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Rezultate estimate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ro-RO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82880" marR="0" lvl="0" indent="-18288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Plan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uri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individual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 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instruire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ș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servicii familiale, planificare a serviciilor de instruire, spot 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publicitar 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și ghid de utilizare a tehnologiilor digitale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82880" marR="0" lvl="0" indent="-18288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Conferințe și seminarii, broșuri și 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videoclipuri 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ce vor asigura conștientizarea comunicării școală –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familie -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copil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2" name="Substituent subsol 5"/>
          <p:cNvSpPr txBox="1">
            <a:spLocks/>
          </p:cNvSpPr>
          <p:nvPr/>
        </p:nvSpPr>
        <p:spPr>
          <a:xfrm>
            <a:off x="2590800" y="6096000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KOM-27-28 februarie 2020, Konya</a:t>
            </a:r>
            <a:endParaRPr kumimoji="0" lang="ro-RO" sz="1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634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40000">
                <a:schemeClr val="tx2"/>
              </a:gs>
              <a:gs pos="100000">
                <a:srgbClr val="A8914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15516" y="220868"/>
            <a:ext cx="8712968" cy="6416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ubstituent conținut 1"/>
          <p:cNvSpPr txBox="1">
            <a:spLocks/>
          </p:cNvSpPr>
          <p:nvPr/>
        </p:nvSpPr>
        <p:spPr>
          <a:xfrm>
            <a:off x="381000" y="762000"/>
            <a:ext cx="3886200" cy="3505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Zi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1</a:t>
            </a:r>
            <a:r>
              <a:rPr kumimoji="0" lang="ro-RO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–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27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februarie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2020: </a:t>
            </a:r>
            <a:endParaRPr kumimoji="0" lang="ro-RO" sz="1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82880" marR="0" lvl="0" indent="-18288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gency FB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kumimoji="0" lang="ro-RO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rezentarea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instituţiilor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partenere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implicate în proiect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Kozagac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Esnaf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Sanatkarlar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Odalari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Birligi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Ozel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Egitim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Uygulama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Merkezi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- Konya (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coordonator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Meram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Rehberlik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Arastirma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Merkezi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- Konya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Demir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consulting &amp; project -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Bruxelles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Szkola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Podstawowa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z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Oddzialami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Integracyjnymi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Nr 342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Jana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Marcina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Szancera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–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Warszawa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Magenta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Consultoria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Projects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-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Gijon</a:t>
            </a:r>
            <a:endParaRPr kumimoji="0" lang="ro-RO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ISJ Iași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Substituent subsol 5"/>
          <p:cNvSpPr txBox="1">
            <a:spLocks/>
          </p:cNvSpPr>
          <p:nvPr/>
        </p:nvSpPr>
        <p:spPr>
          <a:xfrm>
            <a:off x="3962400" y="6248400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KOM-27-28 februarie 2020, Konya</a:t>
            </a:r>
            <a:endParaRPr kumimoji="0" lang="ro-RO" sz="1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Imagine 13" descr="IMG-20200227-WA00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39840" y="223520"/>
            <a:ext cx="2590800" cy="345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ine 15" descr="IMG-20200228-WA00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24400" y="3124200"/>
            <a:ext cx="419100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23634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40000">
                <a:schemeClr val="tx2"/>
              </a:gs>
              <a:gs pos="100000">
                <a:srgbClr val="A8914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15516" y="220868"/>
            <a:ext cx="8712968" cy="6416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203848" y="6324068"/>
            <a:ext cx="28956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Century Gothic" pitchFamily="34" charset="0"/>
              </a:rPr>
              <a:t>Konya, 27-28 February 2020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" name="Picture 2" descr="Image result for erasmus plus png&quot;">
            <a:extLst>
              <a:ext uri="{FF2B5EF4-FFF2-40B4-BE49-F238E27FC236}">
                <a16:creationId xmlns="" xmlns:a16="http://schemas.microsoft.com/office/drawing/2014/main" id="{92064F53-365D-4F7F-A911-0CE5221F1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" y="1404273"/>
            <a:ext cx="2527432" cy="1179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A picture containing knife&#10;&#10;Description automatically generated">
            <a:extLst>
              <a:ext uri="{FF2B5EF4-FFF2-40B4-BE49-F238E27FC236}">
                <a16:creationId xmlns="" xmlns:a16="http://schemas.microsoft.com/office/drawing/2014/main" id="{260DF0FB-0093-4427-A3EF-97A993494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4537798"/>
            <a:ext cx="2527432" cy="486530"/>
          </a:xfrm>
          <a:prstGeom prst="rect">
            <a:avLst/>
          </a:prstGeom>
        </p:spPr>
      </p:pic>
      <p:sp>
        <p:nvSpPr>
          <p:cNvPr id="11" name="Substituent conținut 1"/>
          <p:cNvSpPr txBox="1">
            <a:spLocks/>
          </p:cNvSpPr>
          <p:nvPr/>
        </p:nvSpPr>
        <p:spPr>
          <a:xfrm>
            <a:off x="3581400" y="1143000"/>
            <a:ext cx="5147598" cy="40507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Zi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1</a:t>
            </a:r>
            <a:r>
              <a:rPr kumimoji="0" lang="ro-RO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–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27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februarie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2020: </a:t>
            </a:r>
            <a:endParaRPr kumimoji="0" lang="ro-RO" sz="1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82880" marR="0" lvl="0" indent="-18288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gency FB" pitchFamily="34" charset="0"/>
              <a:ea typeface="Calibri" pitchFamily="34" charset="0"/>
              <a:cs typeface="Calibri" pitchFamily="34" charset="0"/>
            </a:endParaRP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Colectarea documentelor originale: scrisorile de mandatare, documente actualizate, contractul bipartit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Analiza planului de activit</a:t>
            </a:r>
            <a:r>
              <a:rPr kumimoji="0" lang="ro-RO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ăți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și corelații bugetare: </a:t>
            </a: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cost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uri</a:t>
            </a: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eligibil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e, documente s</a:t>
            </a: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uport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</a:t>
            </a: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procedur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 de</a:t>
            </a: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monitori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zare</a:t>
            </a: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activităților și cheltuielilor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82880" marR="0" lvl="0" indent="-18288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tabLst/>
              <a:defRPr/>
            </a:pP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Revizuirea și aprobarea sarcinilor pentru fiecare partener</a:t>
            </a:r>
            <a:endParaRPr kumimoji="0" lang="ca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Substituent subsol 5"/>
          <p:cNvSpPr txBox="1">
            <a:spLocks/>
          </p:cNvSpPr>
          <p:nvPr/>
        </p:nvSpPr>
        <p:spPr>
          <a:xfrm>
            <a:off x="1752600" y="6248400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KOM-27-28 februarie 2020, Konya</a:t>
            </a:r>
            <a:endParaRPr kumimoji="0" lang="ro-RO" sz="1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Imagine 16" descr="IMG_20200227_09264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10200" y="4191000"/>
            <a:ext cx="312420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23634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40000">
                <a:schemeClr val="tx2"/>
              </a:gs>
              <a:gs pos="100000">
                <a:srgbClr val="A8914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15516" y="220868"/>
            <a:ext cx="8712968" cy="6416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203848" y="6324068"/>
            <a:ext cx="2895600" cy="365125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  <a:latin typeface="Century Gothic" pitchFamily="34" charset="0"/>
              </a:rPr>
              <a:t>Konya, 27-28 February 2020</a:t>
            </a:r>
            <a:endParaRPr lang="en-GB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Substituent conținut 1"/>
          <p:cNvSpPr txBox="1">
            <a:spLocks/>
          </p:cNvSpPr>
          <p:nvPr/>
        </p:nvSpPr>
        <p:spPr>
          <a:xfrm>
            <a:off x="381001" y="1143000"/>
            <a:ext cx="3200400" cy="40507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Zi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2 –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28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februarie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2020:</a:t>
            </a:r>
            <a:endParaRPr kumimoji="0" lang="ro-RO" sz="1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ro-RO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Program artistic oferit de elevii școlii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Fixarea perioadei pentru prima activitate de formare</a:t>
            </a: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: Bruxeles, 15-19 iunie 2020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Analiza și selecție pentru </a:t>
            </a: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project logo / website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Prezentare </a:t>
            </a:r>
            <a:r>
              <a:rPr kumimoji="0" lang="ro-RO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Mobility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ro-RO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Tool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ro-RO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Substituent subsol 5"/>
          <p:cNvSpPr txBox="1">
            <a:spLocks/>
          </p:cNvSpPr>
          <p:nvPr/>
        </p:nvSpPr>
        <p:spPr>
          <a:xfrm>
            <a:off x="3733800" y="6248400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KOM-27-28 februarie 2020, Konya</a:t>
            </a:r>
            <a:endParaRPr kumimoji="0" lang="ro-RO" sz="1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Imagine 13" descr="IMG_20200228_10324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29000" y="1485900"/>
            <a:ext cx="5334000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23634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40000">
                <a:schemeClr val="tx2"/>
              </a:gs>
              <a:gs pos="100000">
                <a:srgbClr val="A8914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15516" y="220868"/>
            <a:ext cx="8712968" cy="6416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ubstituent conținut 1"/>
          <p:cNvSpPr txBox="1">
            <a:spLocks/>
          </p:cNvSpPr>
          <p:nvPr/>
        </p:nvSpPr>
        <p:spPr>
          <a:xfrm>
            <a:off x="381001" y="1143000"/>
            <a:ext cx="3200400" cy="40507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Zi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2 –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28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februarie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2020:</a:t>
            </a:r>
            <a:endParaRPr kumimoji="0" lang="ro-RO" sz="1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Substituent subsol 5"/>
          <p:cNvSpPr txBox="1">
            <a:spLocks/>
          </p:cNvSpPr>
          <p:nvPr/>
        </p:nvSpPr>
        <p:spPr>
          <a:xfrm>
            <a:off x="3733800" y="6248400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KOM-27-28 februarie 2020, Konya</a:t>
            </a:r>
            <a:endParaRPr kumimoji="0" lang="ro-RO" sz="1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Imagine 13" descr="IMG-20200228-WA01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52800" y="1219200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Dreptunghi 15"/>
          <p:cNvSpPr/>
          <p:nvPr/>
        </p:nvSpPr>
        <p:spPr>
          <a:xfrm>
            <a:off x="228600" y="2514600"/>
            <a:ext cx="289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o-RO" dirty="0" smtClean="0">
                <a:latin typeface="Calibri" pitchFamily="34" charset="0"/>
                <a:cs typeface="Calibri" pitchFamily="34" charset="0"/>
              </a:rPr>
              <a:t>Vizită de studiu la centrul de resurse educaționale</a:t>
            </a:r>
          </a:p>
          <a:p>
            <a:pPr lvl="0"/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o-RO" dirty="0" smtClean="0">
                <a:latin typeface="Calibri" pitchFamily="34" charset="0"/>
                <a:cs typeface="Calibri" pitchFamily="34" charset="0"/>
              </a:rPr>
              <a:t>Vizită la direcția regională de educație</a:t>
            </a:r>
            <a:endParaRPr lang="ro-RO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634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718</Words>
  <Application>Microsoft Office PowerPoint</Application>
  <PresentationFormat>On-screen Show (4:3)</PresentationFormat>
  <Paragraphs>122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Wood Type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CoACh, suporTing school studEnts with Autism Spectrum Disorder to acquire independency (ACTIvE) 2019-1-PT01-KA201-061366</dc:title>
  <dc:creator>Irina Prodan</dc:creator>
  <cp:lastModifiedBy>gc</cp:lastModifiedBy>
  <cp:revision>91</cp:revision>
  <dcterms:created xsi:type="dcterms:W3CDTF">2019-12-16T12:02:32Z</dcterms:created>
  <dcterms:modified xsi:type="dcterms:W3CDTF">2020-03-04T09:34:53Z</dcterms:modified>
</cp:coreProperties>
</file>